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1.xml" ContentType="application/inkml+xml"/>
  <Override PartName="/ppt/notesSlides/notesSlide22.xml" ContentType="application/vnd.openxmlformats-officedocument.presentationml.notesSlide+xml"/>
  <Override PartName="/ppt/ink/ink1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3.xml" ContentType="application/inkml+xml"/>
  <Override PartName="/ppt/notesSlides/notesSlide26.xml" ContentType="application/vnd.openxmlformats-officedocument.presentationml.notesSlide+xml"/>
  <Override PartName="/ppt/ink/ink1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7.xml" ContentType="application/inkml+xml"/>
  <Override PartName="/ppt/notesSlides/notesSlide34.xml" ContentType="application/vnd.openxmlformats-officedocument.presentationml.notesSlide+xml"/>
  <Override PartName="/ppt/ink/ink18.xml" ContentType="application/inkml+xml"/>
  <Override PartName="/ppt/notesSlides/notesSlide35.xml" ContentType="application/vnd.openxmlformats-officedocument.presentationml.notesSlide+xml"/>
  <Override PartName="/ppt/ink/ink19.xml" ContentType="application/inkml+xml"/>
  <Override PartName="/ppt/notesSlides/notesSlide36.xml" ContentType="application/vnd.openxmlformats-officedocument.presentationml.notesSlide+xml"/>
  <Override PartName="/ppt/ink/ink20.xml" ContentType="application/inkml+xml"/>
  <Override PartName="/ppt/notesSlides/notesSlide37.xml" ContentType="application/vnd.openxmlformats-officedocument.presentationml.notesSlide+xml"/>
  <Override PartName="/ppt/ink/ink21.xml" ContentType="application/inkml+xml"/>
  <Override PartName="/ppt/notesSlides/notesSlide38.xml" ContentType="application/vnd.openxmlformats-officedocument.presentationml.notesSlide+xml"/>
  <Override PartName="/ppt/ink/ink22.xml" ContentType="application/inkml+xml"/>
  <Override PartName="/ppt/notesSlides/notesSlide39.xml" ContentType="application/vnd.openxmlformats-officedocument.presentationml.notesSlide+xml"/>
  <Override PartName="/ppt/ink/ink23.xml" ContentType="application/inkml+xml"/>
  <Override PartName="/ppt/notesSlides/notesSlide40.xml" ContentType="application/vnd.openxmlformats-officedocument.presentationml.notesSlide+xml"/>
  <Override PartName="/ppt/ink/ink24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70"/>
  </p:notesMasterIdLst>
  <p:sldIdLst>
    <p:sldId id="587" r:id="rId2"/>
    <p:sldId id="589" r:id="rId3"/>
    <p:sldId id="596" r:id="rId4"/>
    <p:sldId id="509" r:id="rId5"/>
    <p:sldId id="628" r:id="rId6"/>
    <p:sldId id="510" r:id="rId7"/>
    <p:sldId id="629" r:id="rId8"/>
    <p:sldId id="531" r:id="rId9"/>
    <p:sldId id="532" r:id="rId10"/>
    <p:sldId id="533" r:id="rId11"/>
    <p:sldId id="630" r:id="rId12"/>
    <p:sldId id="534" r:id="rId13"/>
    <p:sldId id="514" r:id="rId14"/>
    <p:sldId id="631" r:id="rId15"/>
    <p:sldId id="528" r:id="rId16"/>
    <p:sldId id="515" r:id="rId17"/>
    <p:sldId id="632" r:id="rId18"/>
    <p:sldId id="593" r:id="rId19"/>
    <p:sldId id="599" r:id="rId20"/>
    <p:sldId id="601" r:id="rId21"/>
    <p:sldId id="602" r:id="rId22"/>
    <p:sldId id="604" r:id="rId23"/>
    <p:sldId id="605" r:id="rId24"/>
    <p:sldId id="606" r:id="rId25"/>
    <p:sldId id="607" r:id="rId26"/>
    <p:sldId id="608" r:id="rId27"/>
    <p:sldId id="633" r:id="rId28"/>
    <p:sldId id="610" r:id="rId29"/>
    <p:sldId id="611" r:id="rId30"/>
    <p:sldId id="634" r:id="rId31"/>
    <p:sldId id="612" r:id="rId32"/>
    <p:sldId id="614" r:id="rId33"/>
    <p:sldId id="616" r:id="rId34"/>
    <p:sldId id="635" r:id="rId35"/>
    <p:sldId id="617" r:id="rId36"/>
    <p:sldId id="637" r:id="rId37"/>
    <p:sldId id="639" r:id="rId38"/>
    <p:sldId id="618" r:id="rId39"/>
    <p:sldId id="619" r:id="rId40"/>
    <p:sldId id="620" r:id="rId41"/>
    <p:sldId id="640" r:id="rId42"/>
    <p:sldId id="641" r:id="rId43"/>
    <p:sldId id="621" r:id="rId44"/>
    <p:sldId id="622" r:id="rId45"/>
    <p:sldId id="623" r:id="rId46"/>
    <p:sldId id="642" r:id="rId47"/>
    <p:sldId id="624" r:id="rId48"/>
    <p:sldId id="626" r:id="rId49"/>
    <p:sldId id="594" r:id="rId50"/>
    <p:sldId id="568" r:id="rId51"/>
    <p:sldId id="570" r:id="rId52"/>
    <p:sldId id="571" r:id="rId53"/>
    <p:sldId id="573" r:id="rId54"/>
    <p:sldId id="627" r:id="rId55"/>
    <p:sldId id="575" r:id="rId56"/>
    <p:sldId id="577" r:id="rId57"/>
    <p:sldId id="578" r:id="rId58"/>
    <p:sldId id="580" r:id="rId59"/>
    <p:sldId id="582" r:id="rId60"/>
    <p:sldId id="581" r:id="rId61"/>
    <p:sldId id="584" r:id="rId62"/>
    <p:sldId id="643" r:id="rId63"/>
    <p:sldId id="595" r:id="rId64"/>
    <p:sldId id="585" r:id="rId65"/>
    <p:sldId id="590" r:id="rId66"/>
    <p:sldId id="592" r:id="rId67"/>
    <p:sldId id="586" r:id="rId68"/>
    <p:sldId id="597" r:id="rId6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0CDBC"/>
    <a:srgbClr val="BD582C"/>
    <a:srgbClr val="008080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0759" autoAdjust="0"/>
  </p:normalViewPr>
  <p:slideViewPr>
    <p:cSldViewPr snapToGrid="0">
      <p:cViewPr varScale="1">
        <p:scale>
          <a:sx n="104" d="100"/>
          <a:sy n="104" d="100"/>
        </p:scale>
        <p:origin x="1784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3.xml"/><Relationship Id="rId13" Type="http://schemas.openxmlformats.org/officeDocument/2006/relationships/slide" Target="slides/slide58.xml"/><Relationship Id="rId3" Type="http://schemas.openxmlformats.org/officeDocument/2006/relationships/slide" Target="slides/slide23.xml"/><Relationship Id="rId7" Type="http://schemas.openxmlformats.org/officeDocument/2006/relationships/slide" Target="slides/slide52.xml"/><Relationship Id="rId12" Type="http://schemas.openxmlformats.org/officeDocument/2006/relationships/slide" Target="slides/slide57.xml"/><Relationship Id="rId17" Type="http://schemas.openxmlformats.org/officeDocument/2006/relationships/slide" Target="slides/slide67.xml"/><Relationship Id="rId2" Type="http://schemas.openxmlformats.org/officeDocument/2006/relationships/slide" Target="slides/slide18.xml"/><Relationship Id="rId16" Type="http://schemas.openxmlformats.org/officeDocument/2006/relationships/slide" Target="slides/slide63.xml"/><Relationship Id="rId1" Type="http://schemas.openxmlformats.org/officeDocument/2006/relationships/slide" Target="slides/slide2.xml"/><Relationship Id="rId6" Type="http://schemas.openxmlformats.org/officeDocument/2006/relationships/slide" Target="slides/slide51.xml"/><Relationship Id="rId11" Type="http://schemas.openxmlformats.org/officeDocument/2006/relationships/slide" Target="slides/slide56.xml"/><Relationship Id="rId5" Type="http://schemas.openxmlformats.org/officeDocument/2006/relationships/slide" Target="slides/slide49.xml"/><Relationship Id="rId15" Type="http://schemas.openxmlformats.org/officeDocument/2006/relationships/slide" Target="slides/slide62.xml"/><Relationship Id="rId10" Type="http://schemas.openxmlformats.org/officeDocument/2006/relationships/slide" Target="slides/slide55.xml"/><Relationship Id="rId4" Type="http://schemas.openxmlformats.org/officeDocument/2006/relationships/slide" Target="slides/slide24.xml"/><Relationship Id="rId9" Type="http://schemas.openxmlformats.org/officeDocument/2006/relationships/slide" Target="slides/slide54.xml"/><Relationship Id="rId14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FE3A9B5-2E08-4FAB-A91B-59DBDE946E52}"/>
    <pc:docChg chg="addSld modSld">
      <pc:chgData name="" userId="" providerId="" clId="Web-{CFE3A9B5-2E08-4FAB-A91B-59DBDE946E52}" dt="2018-09-24T22:48:22.101" v="10" actId="20577"/>
      <pc:docMkLst>
        <pc:docMk/>
      </pc:docMkLst>
      <pc:sldChg chg="modSp">
        <pc:chgData name="" userId="" providerId="" clId="Web-{CFE3A9B5-2E08-4FAB-A91B-59DBDE946E52}" dt="2018-09-24T22:48:18.992" v="8" actId="20577"/>
        <pc:sldMkLst>
          <pc:docMk/>
          <pc:sldMk cId="3710900980" sldId="509"/>
        </pc:sldMkLst>
        <pc:spChg chg="mod">
          <ac:chgData name="" userId="" providerId="" clId="Web-{CFE3A9B5-2E08-4FAB-A91B-59DBDE946E52}" dt="2018-09-24T22:48:10.054" v="5" actId="20577"/>
          <ac:spMkLst>
            <pc:docMk/>
            <pc:sldMk cId="3710900980" sldId="509"/>
            <ac:spMk id="4099" creationId="{00000000-0000-0000-0000-000000000000}"/>
          </ac:spMkLst>
        </pc:spChg>
        <pc:spChg chg="mod">
          <ac:chgData name="" userId="" providerId="" clId="Web-{CFE3A9B5-2E08-4FAB-A91B-59DBDE946E52}" dt="2018-09-24T22:48:18.992" v="8" actId="20577"/>
          <ac:spMkLst>
            <pc:docMk/>
            <pc:sldMk cId="3710900980" sldId="509"/>
            <ac:spMk id="4100" creationId="{00000000-0000-0000-0000-000000000000}"/>
          </ac:spMkLst>
        </pc:spChg>
      </pc:sldChg>
      <pc:sldChg chg="modSp new">
        <pc:chgData name="" userId="" providerId="" clId="Web-{CFE3A9B5-2E08-4FAB-A91B-59DBDE946E52}" dt="2018-09-24T22:48:22.101" v="10" actId="20577"/>
        <pc:sldMkLst>
          <pc:docMk/>
          <pc:sldMk cId="227974722" sldId="628"/>
        </pc:sldMkLst>
        <pc:spChg chg="mod">
          <ac:chgData name="" userId="" providerId="" clId="Web-{CFE3A9B5-2E08-4FAB-A91B-59DBDE946E52}" dt="2018-09-24T22:48:04.179" v="3" actId="20577"/>
          <ac:spMkLst>
            <pc:docMk/>
            <pc:sldMk cId="227974722" sldId="628"/>
            <ac:spMk id="2" creationId="{EBDD0947-E81E-49E5-90EB-C470D942586C}"/>
          </ac:spMkLst>
        </pc:spChg>
        <pc:spChg chg="mod">
          <ac:chgData name="" userId="" providerId="" clId="Web-{CFE3A9B5-2E08-4FAB-A91B-59DBDE946E52}" dt="2018-09-24T22:48:22.101" v="10" actId="20577"/>
          <ac:spMkLst>
            <pc:docMk/>
            <pc:sldMk cId="227974722" sldId="628"/>
            <ac:spMk id="3" creationId="{A2376510-EAD4-4799-8D5D-01B5AECC089D}"/>
          </ac:spMkLst>
        </pc:spChg>
      </pc:sldChg>
    </pc:docChg>
  </pc:docChgLst>
  <pc:docChgLst>
    <pc:chgData clId="Web-{AEDB47A9-D69F-409C-A49E-379947AAD0B2}"/>
    <pc:docChg chg="addSld modSld sldOrd">
      <pc:chgData name="" userId="" providerId="" clId="Web-{AEDB47A9-D69F-409C-A49E-379947AAD0B2}" dt="2018-09-25T15:46:09.458" v="635" actId="14100"/>
      <pc:docMkLst>
        <pc:docMk/>
      </pc:docMkLst>
      <pc:sldChg chg="modSp">
        <pc:chgData name="" userId="" providerId="" clId="Web-{AEDB47A9-D69F-409C-A49E-379947AAD0B2}" dt="2018-09-25T14:49:34.194" v="25" actId="20577"/>
        <pc:sldMkLst>
          <pc:docMk/>
          <pc:sldMk cId="521327678" sldId="510"/>
        </pc:sldMkLst>
        <pc:spChg chg="mod">
          <ac:chgData name="" userId="" providerId="" clId="Web-{AEDB47A9-D69F-409C-A49E-379947AAD0B2}" dt="2018-09-25T14:49:34.194" v="25" actId="20577"/>
          <ac:spMkLst>
            <pc:docMk/>
            <pc:sldMk cId="521327678" sldId="510"/>
            <ac:spMk id="5124" creationId="{00000000-0000-0000-0000-000000000000}"/>
          </ac:spMkLst>
        </pc:spChg>
      </pc:sldChg>
      <pc:sldChg chg="modSp">
        <pc:chgData name="" userId="" providerId="" clId="Web-{AEDB47A9-D69F-409C-A49E-379947AAD0B2}" dt="2018-09-25T15:36:01.709" v="527" actId="1076"/>
        <pc:sldMkLst>
          <pc:docMk/>
          <pc:sldMk cId="1826584555" sldId="514"/>
        </pc:sldMkLst>
        <pc:spChg chg="mod">
          <ac:chgData name="" userId="" providerId="" clId="Web-{AEDB47A9-D69F-409C-A49E-379947AAD0B2}" dt="2018-09-25T15:35:49.975" v="524" actId="20577"/>
          <ac:spMkLst>
            <pc:docMk/>
            <pc:sldMk cId="1826584555" sldId="514"/>
            <ac:spMk id="9220" creationId="{00000000-0000-0000-0000-000000000000}"/>
          </ac:spMkLst>
        </pc:spChg>
        <pc:grpChg chg="mod">
          <ac:chgData name="" userId="" providerId="" clId="Web-{AEDB47A9-D69F-409C-A49E-379947AAD0B2}" dt="2018-09-25T15:36:01.709" v="527" actId="1076"/>
          <ac:grpSpMkLst>
            <pc:docMk/>
            <pc:sldMk cId="1826584555" sldId="514"/>
            <ac:grpSpMk id="8" creationId="{00000000-0000-0000-0000-000000000000}"/>
          </ac:grpSpMkLst>
        </pc:grpChg>
        <pc:picChg chg="mod">
          <ac:chgData name="" userId="" providerId="" clId="Web-{AEDB47A9-D69F-409C-A49E-379947AAD0B2}" dt="2018-09-25T15:35:53.193" v="525" actId="1076"/>
          <ac:picMkLst>
            <pc:docMk/>
            <pc:sldMk cId="1826584555" sldId="514"/>
            <ac:picMk id="7" creationId="{00000000-0000-0000-0000-000000000000}"/>
          </ac:picMkLst>
        </pc:picChg>
      </pc:sldChg>
      <pc:sldChg chg="modSp">
        <pc:chgData name="" userId="" providerId="" clId="Web-{AEDB47A9-D69F-409C-A49E-379947AAD0B2}" dt="2018-09-25T15:46:09.458" v="635" actId="14100"/>
        <pc:sldMkLst>
          <pc:docMk/>
          <pc:sldMk cId="1388147455" sldId="528"/>
        </pc:sldMkLst>
        <pc:spChg chg="mod">
          <ac:chgData name="" userId="" providerId="" clId="Web-{AEDB47A9-D69F-409C-A49E-379947AAD0B2}" dt="2018-09-25T15:46:09.458" v="635" actId="14100"/>
          <ac:spMkLst>
            <pc:docMk/>
            <pc:sldMk cId="1388147455" sldId="528"/>
            <ac:spMk id="10244" creationId="{00000000-0000-0000-0000-000000000000}"/>
          </ac:spMkLst>
        </pc:spChg>
      </pc:sldChg>
      <pc:sldChg chg="addSp delSp modSp">
        <pc:chgData name="" userId="" providerId="" clId="Web-{AEDB47A9-D69F-409C-A49E-379947AAD0B2}" dt="2018-09-25T15:05:07.666" v="204" actId="20577"/>
        <pc:sldMkLst>
          <pc:docMk/>
          <pc:sldMk cId="1049753617" sldId="531"/>
        </pc:sldMkLst>
        <pc:spChg chg="mod">
          <ac:chgData name="" userId="" providerId="" clId="Web-{AEDB47A9-D69F-409C-A49E-379947AAD0B2}" dt="2018-09-25T15:05:07.666" v="204" actId="20577"/>
          <ac:spMkLst>
            <pc:docMk/>
            <pc:sldMk cId="1049753617" sldId="531"/>
            <ac:spMk id="6" creationId="{00000000-0000-0000-0000-000000000000}"/>
          </ac:spMkLst>
        </pc:spChg>
        <pc:spChg chg="mod">
          <ac:chgData name="" userId="" providerId="" clId="Web-{AEDB47A9-D69F-409C-A49E-379947AAD0B2}" dt="2018-09-25T15:04:43.665" v="196" actId="20577"/>
          <ac:spMkLst>
            <pc:docMk/>
            <pc:sldMk cId="1049753617" sldId="531"/>
            <ac:spMk id="6148" creationId="{00000000-0000-0000-0000-000000000000}"/>
          </ac:spMkLst>
        </pc:spChg>
        <pc:picChg chg="add del mod">
          <ac:chgData name="" userId="" providerId="" clId="Web-{AEDB47A9-D69F-409C-A49E-379947AAD0B2}" dt="2018-09-25T15:00:57.145" v="121"/>
          <ac:picMkLst>
            <pc:docMk/>
            <pc:sldMk cId="1049753617" sldId="531"/>
            <ac:picMk id="2" creationId="{4B4E87C7-7F16-49F1-AF64-F4E91C04BE58}"/>
          </ac:picMkLst>
        </pc:picChg>
        <pc:picChg chg="add mod">
          <ac:chgData name="" userId="" providerId="" clId="Web-{AEDB47A9-D69F-409C-A49E-379947AAD0B2}" dt="2018-09-25T15:01:44.724" v="137" actId="1076"/>
          <ac:picMkLst>
            <pc:docMk/>
            <pc:sldMk cId="1049753617" sldId="531"/>
            <ac:picMk id="4" creationId="{5A8D5A0C-3248-46F6-82DF-BF25BEC5FA76}"/>
          </ac:picMkLst>
        </pc:picChg>
      </pc:sldChg>
      <pc:sldChg chg="addSp delSp modSp ord addAnim delAnim">
        <pc:chgData name="" userId="" providerId="" clId="Web-{AEDB47A9-D69F-409C-A49E-379947AAD0B2}" dt="2018-09-25T15:19:26.753" v="280" actId="14100"/>
        <pc:sldMkLst>
          <pc:docMk/>
          <pc:sldMk cId="3950794192" sldId="533"/>
        </pc:sldMkLst>
        <pc:spChg chg="add del">
          <ac:chgData name="" userId="" providerId="" clId="Web-{AEDB47A9-D69F-409C-A49E-379947AAD0B2}" dt="2018-09-25T15:10:25.375" v="221"/>
          <ac:spMkLst>
            <pc:docMk/>
            <pc:sldMk cId="3950794192" sldId="533"/>
            <ac:spMk id="22" creationId="{00000000-0000-0000-0000-000000000000}"/>
          </ac:spMkLst>
        </pc:spChg>
        <pc:spChg chg="mod">
          <ac:chgData name="" userId="" providerId="" clId="Web-{AEDB47A9-D69F-409C-A49E-379947AAD0B2}" dt="2018-09-25T15:12:41.268" v="231" actId="1076"/>
          <ac:spMkLst>
            <pc:docMk/>
            <pc:sldMk cId="3950794192" sldId="533"/>
            <ac:spMk id="7176" creationId="{00000000-0000-0000-0000-000000000000}"/>
          </ac:spMkLst>
        </pc:spChg>
        <pc:spChg chg="mod">
          <ac:chgData name="" userId="" providerId="" clId="Web-{AEDB47A9-D69F-409C-A49E-379947AAD0B2}" dt="2018-09-25T15:19:26.753" v="280" actId="14100"/>
          <ac:spMkLst>
            <pc:docMk/>
            <pc:sldMk cId="3950794192" sldId="533"/>
            <ac:spMk id="8196" creationId="{00000000-0000-0000-0000-000000000000}"/>
          </ac:spMkLst>
        </pc:spChg>
        <pc:grpChg chg="mod">
          <ac:chgData name="" userId="" providerId="" clId="Web-{AEDB47A9-D69F-409C-A49E-379947AAD0B2}" dt="2018-09-25T15:12:36.846" v="230" actId="1076"/>
          <ac:grpSpMkLst>
            <pc:docMk/>
            <pc:sldMk cId="3950794192" sldId="533"/>
            <ac:grpSpMk id="8" creationId="{00000000-0000-0000-0000-000000000000}"/>
          </ac:grpSpMkLst>
        </pc:grpChg>
        <pc:graphicFrameChg chg="del">
          <ac:chgData name="" userId="" providerId="" clId="Web-{AEDB47A9-D69F-409C-A49E-379947AAD0B2}" dt="2018-09-25T15:10:22.141" v="220"/>
          <ac:graphicFrameMkLst>
            <pc:docMk/>
            <pc:sldMk cId="3950794192" sldId="533"/>
            <ac:graphicFrameMk id="41" creationId="{00000000-0000-0000-0000-000000000000}"/>
          </ac:graphicFrameMkLst>
        </pc:graphicFrameChg>
      </pc:sldChg>
      <pc:sldChg chg="modNotes">
        <pc:chgData name="" userId="" providerId="" clId="Web-{AEDB47A9-D69F-409C-A49E-379947AAD0B2}" dt="2018-09-25T14:49:45.756" v="29"/>
        <pc:sldMkLst>
          <pc:docMk/>
          <pc:sldMk cId="227974722" sldId="628"/>
        </pc:sldMkLst>
      </pc:sldChg>
      <pc:sldChg chg="addSp delSp modSp new addAnim">
        <pc:chgData name="" userId="" providerId="" clId="Web-{AEDB47A9-D69F-409C-A49E-379947AAD0B2}" dt="2018-09-25T15:05:44.588" v="207" actId="20577"/>
        <pc:sldMkLst>
          <pc:docMk/>
          <pc:sldMk cId="1878076129" sldId="629"/>
        </pc:sldMkLst>
        <pc:spChg chg="mod">
          <ac:chgData name="" userId="" providerId="" clId="Web-{AEDB47A9-D69F-409C-A49E-379947AAD0B2}" dt="2018-09-25T14:55:41.997" v="90" actId="20577"/>
          <ac:spMkLst>
            <pc:docMk/>
            <pc:sldMk cId="1878076129" sldId="629"/>
            <ac:spMk id="2" creationId="{83BB6FEA-C94B-4E39-BD18-BFF994DF209A}"/>
          </ac:spMkLst>
        </pc:spChg>
        <pc:spChg chg="mod">
          <ac:chgData name="" userId="" providerId="" clId="Web-{AEDB47A9-D69F-409C-A49E-379947AAD0B2}" dt="2018-09-25T15:05:44.588" v="207" actId="20577"/>
          <ac:spMkLst>
            <pc:docMk/>
            <pc:sldMk cId="1878076129" sldId="629"/>
            <ac:spMk id="3" creationId="{8F96C053-52D5-4087-8577-5EE4007B1D9E}"/>
          </ac:spMkLst>
        </pc:spChg>
        <pc:graphicFrameChg chg="add mod modGraphic">
          <ac:chgData name="" userId="" providerId="" clId="Web-{AEDB47A9-D69F-409C-A49E-379947AAD0B2}" dt="2018-09-25T14:55:21.622" v="79" actId="1076"/>
          <ac:graphicFrameMkLst>
            <pc:docMk/>
            <pc:sldMk cId="1878076129" sldId="629"/>
            <ac:graphicFrameMk id="5" creationId="{720C2449-7498-4193-9E99-67DCA2F07D26}"/>
          </ac:graphicFrameMkLst>
        </pc:graphicFrameChg>
        <pc:picChg chg="add del mod">
          <ac:chgData name="" userId="" providerId="" clId="Web-{AEDB47A9-D69F-409C-A49E-379947AAD0B2}" dt="2018-09-25T15:00:43.833" v="116"/>
          <ac:picMkLst>
            <pc:docMk/>
            <pc:sldMk cId="1878076129" sldId="629"/>
            <ac:picMk id="6" creationId="{D999389F-AF73-48C3-8BDB-23C360C317AA}"/>
          </ac:picMkLst>
        </pc:picChg>
      </pc:sldChg>
      <pc:sldChg chg="addSp delSp modSp new addAnim delAnim">
        <pc:chgData name="" userId="" providerId="" clId="Web-{AEDB47A9-D69F-409C-A49E-379947AAD0B2}" dt="2018-09-25T15:33:52.269" v="500" actId="20577"/>
        <pc:sldMkLst>
          <pc:docMk/>
          <pc:sldMk cId="3298920857" sldId="630"/>
        </pc:sldMkLst>
        <pc:spChg chg="mod">
          <ac:chgData name="" userId="" providerId="" clId="Web-{AEDB47A9-D69F-409C-A49E-379947AAD0B2}" dt="2018-09-25T15:31:55.455" v="482" actId="20577"/>
          <ac:spMkLst>
            <pc:docMk/>
            <pc:sldMk cId="3298920857" sldId="630"/>
            <ac:spMk id="2" creationId="{CC02EEC6-4549-49C6-93E8-9B548C5BCCAC}"/>
          </ac:spMkLst>
        </pc:spChg>
        <pc:spChg chg="mod">
          <ac:chgData name="" userId="" providerId="" clId="Web-{AEDB47A9-D69F-409C-A49E-379947AAD0B2}" dt="2018-09-25T15:29:10.076" v="441" actId="20577"/>
          <ac:spMkLst>
            <pc:docMk/>
            <pc:sldMk cId="3298920857" sldId="630"/>
            <ac:spMk id="3" creationId="{258B95DE-2C0B-4FE1-9B2E-6C2EA3CB4C50}"/>
          </ac:spMkLst>
        </pc:spChg>
        <pc:spChg chg="add del mod">
          <ac:chgData name="" userId="" providerId="" clId="Web-{AEDB47A9-D69F-409C-A49E-379947AAD0B2}" dt="2018-09-25T15:31:14.047" v="467"/>
          <ac:spMkLst>
            <pc:docMk/>
            <pc:sldMk cId="3298920857" sldId="630"/>
            <ac:spMk id="7" creationId="{D0D60D7E-00E3-4FDE-8229-0132FFB9EA80}"/>
          </ac:spMkLst>
        </pc:spChg>
        <pc:spChg chg="add del">
          <ac:chgData name="" userId="" providerId="" clId="Web-{AEDB47A9-D69F-409C-A49E-379947AAD0B2}" dt="2018-09-25T15:14:31.895" v="234"/>
          <ac:spMkLst>
            <pc:docMk/>
            <pc:sldMk cId="3298920857" sldId="630"/>
            <ac:spMk id="8" creationId="{3D82BF37-3DF5-4BBF-83C1-52947D1493BE}"/>
          </ac:spMkLst>
        </pc:spChg>
        <pc:spChg chg="add mod">
          <ac:chgData name="" userId="" providerId="" clId="Web-{AEDB47A9-D69F-409C-A49E-379947AAD0B2}" dt="2018-09-25T15:33:52.269" v="500" actId="20577"/>
          <ac:spMkLst>
            <pc:docMk/>
            <pc:sldMk cId="3298920857" sldId="630"/>
            <ac:spMk id="10" creationId="{07BB76D2-BEAF-4EF5-AA60-6B208B7FF561}"/>
          </ac:spMkLst>
        </pc:spChg>
        <pc:spChg chg="add del mod">
          <ac:chgData name="" userId="" providerId="" clId="Web-{AEDB47A9-D69F-409C-A49E-379947AAD0B2}" dt="2018-09-25T15:23:38.717" v="369"/>
          <ac:spMkLst>
            <pc:docMk/>
            <pc:sldMk cId="3298920857" sldId="630"/>
            <ac:spMk id="11" creationId="{84ACD19B-1550-4BC2-B131-F321BE23AE10}"/>
          </ac:spMkLst>
        </pc:spChg>
        <pc:spChg chg="add mod">
          <ac:chgData name="" userId="" providerId="" clId="Web-{AEDB47A9-D69F-409C-A49E-379947AAD0B2}" dt="2018-09-25T15:27:34.430" v="423" actId="1076"/>
          <ac:spMkLst>
            <pc:docMk/>
            <pc:sldMk cId="3298920857" sldId="630"/>
            <ac:spMk id="13" creationId="{541EF019-4860-415B-845A-70D40EE07A9C}"/>
          </ac:spMkLst>
        </pc:spChg>
        <pc:spChg chg="add del mod">
          <ac:chgData name="" userId="" providerId="" clId="Web-{AEDB47A9-D69F-409C-A49E-379947AAD0B2}" dt="2018-09-25T15:26:24.069" v="400"/>
          <ac:spMkLst>
            <pc:docMk/>
            <pc:sldMk cId="3298920857" sldId="630"/>
            <ac:spMk id="15" creationId="{4704360D-7627-4437-A127-435FBA435BA8}"/>
          </ac:spMkLst>
        </pc:spChg>
        <pc:spChg chg="add del mod">
          <ac:chgData name="" userId="" providerId="" clId="Web-{AEDB47A9-D69F-409C-A49E-379947AAD0B2}" dt="2018-09-25T15:25:41.990" v="394"/>
          <ac:spMkLst>
            <pc:docMk/>
            <pc:sldMk cId="3298920857" sldId="630"/>
            <ac:spMk id="16" creationId="{3F529D9F-A057-45E2-AC34-73E62D88D724}"/>
          </ac:spMkLst>
        </pc:spChg>
        <pc:spChg chg="add del">
          <ac:chgData name="" userId="" providerId="" clId="Web-{AEDB47A9-D69F-409C-A49E-379947AAD0B2}" dt="2018-09-25T15:25:22.206" v="389"/>
          <ac:spMkLst>
            <pc:docMk/>
            <pc:sldMk cId="3298920857" sldId="630"/>
            <ac:spMk id="17" creationId="{45D12B4C-CB34-4CEC-907C-ED9A9E734DF7}"/>
          </ac:spMkLst>
        </pc:spChg>
        <pc:spChg chg="add mod">
          <ac:chgData name="" userId="" providerId="" clId="Web-{AEDB47A9-D69F-409C-A49E-379947AAD0B2}" dt="2018-09-25T15:30:39" v="462" actId="1076"/>
          <ac:spMkLst>
            <pc:docMk/>
            <pc:sldMk cId="3298920857" sldId="630"/>
            <ac:spMk id="19" creationId="{3EA0F56D-551E-464B-AB58-05E0DDDC1A5F}"/>
          </ac:spMkLst>
        </pc:spChg>
        <pc:spChg chg="add del mod">
          <ac:chgData name="" userId="" providerId="" clId="Web-{AEDB47A9-D69F-409C-A49E-379947AAD0B2}" dt="2018-09-25T15:32:38.705" v="496" actId="1076"/>
          <ac:spMkLst>
            <pc:docMk/>
            <pc:sldMk cId="3298920857" sldId="630"/>
            <ac:spMk id="21" creationId="{715959AB-EB14-43FD-A3C7-B4795CB0DFCA}"/>
          </ac:spMkLst>
        </pc:spChg>
        <pc:graphicFrameChg chg="add mod">
          <ac:chgData name="" userId="" providerId="" clId="Web-{AEDB47A9-D69F-409C-A49E-379947AAD0B2}" dt="2018-09-25T15:30:48.735" v="463" actId="1076"/>
          <ac:graphicFrameMkLst>
            <pc:docMk/>
            <pc:sldMk cId="3298920857" sldId="630"/>
            <ac:graphicFrameMk id="5" creationId="{7A689768-02DF-4A97-8F76-088FC4214F82}"/>
          </ac:graphicFrameMkLst>
        </pc:graphicFrameChg>
      </pc:sldChg>
      <pc:sldChg chg="addSp delSp modSp new ord addAnim">
        <pc:chgData name="" userId="" providerId="" clId="Web-{AEDB47A9-D69F-409C-A49E-379947AAD0B2}" dt="2018-09-25T15:45:53.443" v="629" actId="20577"/>
        <pc:sldMkLst>
          <pc:docMk/>
          <pc:sldMk cId="3539345731" sldId="631"/>
        </pc:sldMkLst>
        <pc:spChg chg="mod">
          <ac:chgData name="" userId="" providerId="" clId="Web-{AEDB47A9-D69F-409C-A49E-379947AAD0B2}" dt="2018-09-25T15:45:53.443" v="629" actId="20577"/>
          <ac:spMkLst>
            <pc:docMk/>
            <pc:sldMk cId="3539345731" sldId="631"/>
            <ac:spMk id="2" creationId="{F6ED58A8-606B-426A-9C03-7AD4FDFE7C3F}"/>
          </ac:spMkLst>
        </pc:spChg>
        <pc:spChg chg="del">
          <ac:chgData name="" userId="" providerId="" clId="Web-{AEDB47A9-D69F-409C-A49E-379947AAD0B2}" dt="2018-09-25T15:38:03.665" v="530"/>
          <ac:spMkLst>
            <pc:docMk/>
            <pc:sldMk cId="3539345731" sldId="631"/>
            <ac:spMk id="3" creationId="{0BA670BB-FACE-4FD7-A9C4-B209653C1647}"/>
          </ac:spMkLst>
        </pc:spChg>
        <pc:spChg chg="add mod">
          <ac:chgData name="" userId="" providerId="" clId="Web-{AEDB47A9-D69F-409C-A49E-379947AAD0B2}" dt="2018-09-25T15:44:23.675" v="615" actId="20577"/>
          <ac:spMkLst>
            <pc:docMk/>
            <pc:sldMk cId="3539345731" sldId="631"/>
            <ac:spMk id="5" creationId="{7221AA65-0ADF-48CB-9B0A-C80F042FB904}"/>
          </ac:spMkLst>
        </pc:spChg>
        <pc:spChg chg="add mod">
          <ac:chgData name="" userId="" providerId="" clId="Web-{AEDB47A9-D69F-409C-A49E-379947AAD0B2}" dt="2018-09-25T15:45:22.661" v="628" actId="20577"/>
          <ac:spMkLst>
            <pc:docMk/>
            <pc:sldMk cId="3539345731" sldId="631"/>
            <ac:spMk id="7" creationId="{478A91CC-8B7E-435C-A89C-97715C704D10}"/>
          </ac:spMkLst>
        </pc:spChg>
      </pc:sldChg>
    </pc:docChg>
  </pc:docChgLst>
  <pc:docChgLst>
    <pc:chgData clId="Web-{B9CAC569-7827-42B2-9B2F-8085AE3C2100}"/>
    <pc:docChg chg="modSld">
      <pc:chgData name="" userId="" providerId="" clId="Web-{B9CAC569-7827-42B2-9B2F-8085AE3C2100}" dt="2018-09-25T17:53:46.576" v="162"/>
      <pc:docMkLst>
        <pc:docMk/>
      </pc:docMkLst>
      <pc:sldChg chg="modNotes">
        <pc:chgData name="" userId="" providerId="" clId="Web-{B9CAC569-7827-42B2-9B2F-8085AE3C2100}" dt="2018-09-25T17:47:52.475" v="17"/>
        <pc:sldMkLst>
          <pc:docMk/>
          <pc:sldMk cId="3710900980" sldId="509"/>
        </pc:sldMkLst>
      </pc:sldChg>
      <pc:sldChg chg="modNotes">
        <pc:chgData name="" userId="" providerId="" clId="Web-{B9CAC569-7827-42B2-9B2F-8085AE3C2100}" dt="2018-09-25T17:48:27.413" v="24"/>
        <pc:sldMkLst>
          <pc:docMk/>
          <pc:sldMk cId="521327678" sldId="510"/>
        </pc:sldMkLst>
      </pc:sldChg>
      <pc:sldChg chg="modSp">
        <pc:chgData name="" userId="" providerId="" clId="Web-{B9CAC569-7827-42B2-9B2F-8085AE3C2100}" dt="2018-09-25T17:49:24.056" v="67"/>
        <pc:sldMkLst>
          <pc:docMk/>
          <pc:sldMk cId="1049753617" sldId="531"/>
        </pc:sldMkLst>
        <pc:graphicFrameChg chg="mod modGraphic">
          <ac:chgData name="" userId="" providerId="" clId="Web-{B9CAC569-7827-42B2-9B2F-8085AE3C2100}" dt="2018-09-25T17:49:24.056" v="67"/>
          <ac:graphicFrameMkLst>
            <pc:docMk/>
            <pc:sldMk cId="1049753617" sldId="531"/>
            <ac:graphicFrameMk id="1767468" creationId="{00000000-0000-0000-0000-000000000000}"/>
          </ac:graphicFrameMkLst>
        </pc:graphicFrameChg>
      </pc:sldChg>
      <pc:sldChg chg="modSp">
        <pc:chgData name="" userId="" providerId="" clId="Web-{B9CAC569-7827-42B2-9B2F-8085AE3C2100}" dt="2018-09-25T17:49:41.384" v="77"/>
        <pc:sldMkLst>
          <pc:docMk/>
          <pc:sldMk cId="16736996" sldId="532"/>
        </pc:sldMkLst>
        <pc:graphicFrameChg chg="mod modGraphic">
          <ac:chgData name="" userId="" providerId="" clId="Web-{B9CAC569-7827-42B2-9B2F-8085AE3C2100}" dt="2018-09-25T17:49:41.384" v="77"/>
          <ac:graphicFrameMkLst>
            <pc:docMk/>
            <pc:sldMk cId="16736996" sldId="532"/>
            <ac:graphicFrameMk id="1767468" creationId="{00000000-0000-0000-0000-000000000000}"/>
          </ac:graphicFrameMkLst>
        </pc:graphicFrameChg>
      </pc:sldChg>
      <pc:sldChg chg="modSp modNotes">
        <pc:chgData name="" userId="" providerId="" clId="Web-{B9CAC569-7827-42B2-9B2F-8085AE3C2100}" dt="2018-09-25T17:50:08.682" v="87"/>
        <pc:sldMkLst>
          <pc:docMk/>
          <pc:sldMk cId="3950794192" sldId="533"/>
        </pc:sldMkLst>
        <pc:grpChg chg="mod">
          <ac:chgData name="" userId="" providerId="" clId="Web-{B9CAC569-7827-42B2-9B2F-8085AE3C2100}" dt="2018-09-25T17:49:46.119" v="79" actId="1076"/>
          <ac:grpSpMkLst>
            <pc:docMk/>
            <pc:sldMk cId="3950794192" sldId="533"/>
            <ac:grpSpMk id="8" creationId="{00000000-0000-0000-0000-000000000000}"/>
          </ac:grpSpMkLst>
        </pc:grpChg>
      </pc:sldChg>
      <pc:sldChg chg="modSp">
        <pc:chgData name="" userId="" providerId="" clId="Web-{B9CAC569-7827-42B2-9B2F-8085AE3C2100}" dt="2018-09-25T17:53:46.576" v="162"/>
        <pc:sldMkLst>
          <pc:docMk/>
          <pc:sldMk cId="743585793" sldId="534"/>
        </pc:sldMkLst>
        <pc:graphicFrameChg chg="mod modGraphic">
          <ac:chgData name="" userId="" providerId="" clId="Web-{B9CAC569-7827-42B2-9B2F-8085AE3C2100}" dt="2018-09-25T17:53:46.576" v="162"/>
          <ac:graphicFrameMkLst>
            <pc:docMk/>
            <pc:sldMk cId="743585793" sldId="534"/>
            <ac:graphicFrameMk id="41" creationId="{00000000-0000-0000-0000-000000000000}"/>
          </ac:graphicFrameMkLst>
        </pc:graphicFrameChg>
      </pc:sldChg>
      <pc:sldChg chg="modNotes">
        <pc:chgData name="" userId="" providerId="" clId="Web-{B9CAC569-7827-42B2-9B2F-8085AE3C2100}" dt="2018-09-25T17:49:11.165" v="57"/>
        <pc:sldMkLst>
          <pc:docMk/>
          <pc:sldMk cId="1878076129" sldId="629"/>
        </pc:sldMkLst>
      </pc:sldChg>
      <pc:sldChg chg="modSp modNotes">
        <pc:chgData name="" userId="" providerId="" clId="Web-{B9CAC569-7827-42B2-9B2F-8085AE3C2100}" dt="2018-09-25T17:52:31.637" v="151" actId="20577"/>
        <pc:sldMkLst>
          <pc:docMk/>
          <pc:sldMk cId="3298920857" sldId="630"/>
        </pc:sldMkLst>
        <pc:spChg chg="mod">
          <ac:chgData name="" userId="" providerId="" clId="Web-{B9CAC569-7827-42B2-9B2F-8085AE3C2100}" dt="2018-09-25T17:52:31.637" v="151" actId="20577"/>
          <ac:spMkLst>
            <pc:docMk/>
            <pc:sldMk cId="3298920857" sldId="630"/>
            <ac:spMk id="4" creationId="{747801B6-1CB2-4D0B-AD71-4DD543290BB4}"/>
          </ac:spMkLst>
        </pc:spChg>
        <pc:graphicFrameChg chg="mod modGraphic">
          <ac:chgData name="" userId="" providerId="" clId="Web-{B9CAC569-7827-42B2-9B2F-8085AE3C2100}" dt="2018-09-25T17:50:21.166" v="97"/>
          <ac:graphicFrameMkLst>
            <pc:docMk/>
            <pc:sldMk cId="3298920857" sldId="630"/>
            <ac:graphicFrameMk id="5" creationId="{7A689768-02DF-4A97-8F76-088FC4214F82}"/>
          </ac:graphicFrameMkLst>
        </pc:graphicFrameChg>
      </pc:sldChg>
      <pc:sldChg chg="modNotes">
        <pc:chgData name="" userId="" providerId="" clId="Web-{B9CAC569-7827-42B2-9B2F-8085AE3C2100}" dt="2018-09-25T17:51:48.137" v="136"/>
        <pc:sldMkLst>
          <pc:docMk/>
          <pc:sldMk cId="3539345731" sldId="631"/>
        </pc:sldMkLst>
      </pc:sldChg>
    </pc:docChg>
  </pc:docChgLst>
  <pc:docChgLst>
    <pc:chgData clId="Web-{841DD39B-A37B-461A-AAC7-1FD4B53354B6}"/>
    <pc:docChg chg="modSld">
      <pc:chgData name="" userId="" providerId="" clId="Web-{841DD39B-A37B-461A-AAC7-1FD4B53354B6}" dt="2018-09-25T17:42:06.356" v="57" actId="20577"/>
      <pc:docMkLst>
        <pc:docMk/>
      </pc:docMkLst>
      <pc:sldChg chg="addSp modSp">
        <pc:chgData name="" userId="" providerId="" clId="Web-{841DD39B-A37B-461A-AAC7-1FD4B53354B6}" dt="2018-09-25T17:42:06.356" v="56" actId="20577"/>
        <pc:sldMkLst>
          <pc:docMk/>
          <pc:sldMk cId="3298920857" sldId="630"/>
        </pc:sldMkLst>
        <pc:spChg chg="add mod">
          <ac:chgData name="" userId="" providerId="" clId="Web-{841DD39B-A37B-461A-AAC7-1FD4B53354B6}" dt="2018-09-25T17:42:06.356" v="56" actId="20577"/>
          <ac:spMkLst>
            <pc:docMk/>
            <pc:sldMk cId="3298920857" sldId="630"/>
            <ac:spMk id="4" creationId="{747801B6-1CB2-4D0B-AD71-4DD543290BB4}"/>
          </ac:spMkLst>
        </pc:spChg>
        <pc:spChg chg="mod">
          <ac:chgData name="" userId="" providerId="" clId="Web-{841DD39B-A37B-461A-AAC7-1FD4B53354B6}" dt="2018-09-25T17:41:39.918" v="40" actId="20577"/>
          <ac:spMkLst>
            <pc:docMk/>
            <pc:sldMk cId="3298920857" sldId="630"/>
            <ac:spMk id="10" creationId="{07BB76D2-BEAF-4EF5-AA60-6B208B7FF561}"/>
          </ac:spMkLst>
        </pc:spChg>
        <pc:spChg chg="mod">
          <ac:chgData name="" userId="" providerId="" clId="Web-{841DD39B-A37B-461A-AAC7-1FD4B53354B6}" dt="2018-09-25T17:41:28.918" v="37" actId="1076"/>
          <ac:spMkLst>
            <pc:docMk/>
            <pc:sldMk cId="3298920857" sldId="630"/>
            <ac:spMk id="13" creationId="{541EF019-4860-415B-845A-70D40EE07A9C}"/>
          </ac:spMkLst>
        </pc:spChg>
        <pc:spChg chg="mod">
          <ac:chgData name="" userId="" providerId="" clId="Web-{841DD39B-A37B-461A-AAC7-1FD4B53354B6}" dt="2018-09-25T17:41:44.543" v="41" actId="1076"/>
          <ac:spMkLst>
            <pc:docMk/>
            <pc:sldMk cId="3298920857" sldId="630"/>
            <ac:spMk id="19" creationId="{3EA0F56D-551E-464B-AB58-05E0DDDC1A5F}"/>
          </ac:spMkLst>
        </pc:spChg>
        <pc:spChg chg="mod">
          <ac:chgData name="" userId="" providerId="" clId="Web-{841DD39B-A37B-461A-AAC7-1FD4B53354B6}" dt="2018-09-25T17:41:35.543" v="38" actId="1076"/>
          <ac:spMkLst>
            <pc:docMk/>
            <pc:sldMk cId="3298920857" sldId="630"/>
            <ac:spMk id="21" creationId="{715959AB-EB14-43FD-A3C7-B4795CB0DFCA}"/>
          </ac:spMkLst>
        </pc:spChg>
      </pc:sldChg>
      <pc:sldChg chg="modSp">
        <pc:chgData name="" userId="" providerId="" clId="Web-{841DD39B-A37B-461A-AAC7-1FD4B53354B6}" dt="2018-09-25T17:39:06.665" v="2" actId="20577"/>
        <pc:sldMkLst>
          <pc:docMk/>
          <pc:sldMk cId="3539345731" sldId="631"/>
        </pc:sldMkLst>
        <pc:spChg chg="mod">
          <ac:chgData name="" userId="" providerId="" clId="Web-{841DD39B-A37B-461A-AAC7-1FD4B53354B6}" dt="2018-09-25T17:39:06.665" v="2" actId="20577"/>
          <ac:spMkLst>
            <pc:docMk/>
            <pc:sldMk cId="3539345731" sldId="631"/>
            <ac:spMk id="5" creationId="{7221AA65-0ADF-48CB-9B0A-C80F042FB904}"/>
          </ac:spMkLst>
        </pc:spChg>
      </pc:sldChg>
    </pc:docChg>
  </pc:docChgLst>
  <pc:docChgLst>
    <pc:chgData clId="Web-{090BD4C5-F679-45FD-8521-AE786122BA4F}"/>
    <pc:docChg chg="modSld">
      <pc:chgData name="" userId="" providerId="" clId="Web-{090BD4C5-F679-45FD-8521-AE786122BA4F}" dt="2018-09-25T16:47:11.882" v="599" actId="1076"/>
      <pc:docMkLst>
        <pc:docMk/>
      </pc:docMkLst>
      <pc:sldChg chg="addSp delSp modSp">
        <pc:chgData name="" userId="" providerId="" clId="Web-{090BD4C5-F679-45FD-8521-AE786122BA4F}" dt="2018-09-25T16:41:55.876" v="379" actId="20577"/>
        <pc:sldMkLst>
          <pc:docMk/>
          <pc:sldMk cId="3710900980" sldId="509"/>
        </pc:sldMkLst>
        <pc:spChg chg="add mod">
          <ac:chgData name="" userId="" providerId="" clId="Web-{090BD4C5-F679-45FD-8521-AE786122BA4F}" dt="2018-09-25T16:41:11.609" v="326" actId="1076"/>
          <ac:spMkLst>
            <pc:docMk/>
            <pc:sldMk cId="3710900980" sldId="509"/>
            <ac:spMk id="6" creationId="{41596B95-4FEA-4DDD-B339-1AD98A290E51}"/>
          </ac:spMkLst>
        </pc:spChg>
        <pc:spChg chg="add mod">
          <ac:chgData name="" userId="" providerId="" clId="Web-{090BD4C5-F679-45FD-8521-AE786122BA4F}" dt="2018-09-25T16:38:18.713" v="221" actId="1076"/>
          <ac:spMkLst>
            <pc:docMk/>
            <pc:sldMk cId="3710900980" sldId="509"/>
            <ac:spMk id="11" creationId="{59CFA96F-874B-4B93-B468-CF5EC959319E}"/>
          </ac:spMkLst>
        </pc:spChg>
        <pc:spChg chg="add mod">
          <ac:chgData name="" userId="" providerId="" clId="Web-{090BD4C5-F679-45FD-8521-AE786122BA4F}" dt="2018-09-25T16:41:55.876" v="379" actId="20577"/>
          <ac:spMkLst>
            <pc:docMk/>
            <pc:sldMk cId="3710900980" sldId="509"/>
            <ac:spMk id="12" creationId="{EAC8DCD3-B3AA-4EF0-A85B-37BA88BC7F1D}"/>
          </ac:spMkLst>
        </pc:spChg>
        <pc:picChg chg="add del mod modCrop">
          <ac:chgData name="" userId="" providerId="" clId="Web-{090BD4C5-F679-45FD-8521-AE786122BA4F}" dt="2018-09-25T16:23:35.409" v="40"/>
          <ac:picMkLst>
            <pc:docMk/>
            <pc:sldMk cId="3710900980" sldId="509"/>
            <ac:picMk id="2" creationId="{9151261F-BF96-4776-8DE1-7FD9B7363E2D}"/>
          </ac:picMkLst>
        </pc:picChg>
        <pc:picChg chg="add mod">
          <ac:chgData name="" userId="" providerId="" clId="Web-{090BD4C5-F679-45FD-8521-AE786122BA4F}" dt="2018-09-25T16:41:07.578" v="325" actId="1076"/>
          <ac:picMkLst>
            <pc:docMk/>
            <pc:sldMk cId="3710900980" sldId="509"/>
            <ac:picMk id="4" creationId="{38BAB779-5800-4AC3-93BB-8805BD51D06A}"/>
          </ac:picMkLst>
        </pc:picChg>
        <pc:picChg chg="add mod">
          <ac:chgData name="" userId="" providerId="" clId="Web-{090BD4C5-F679-45FD-8521-AE786122BA4F}" dt="2018-09-25T16:38:05.151" v="216" actId="1076"/>
          <ac:picMkLst>
            <pc:docMk/>
            <pc:sldMk cId="3710900980" sldId="509"/>
            <ac:picMk id="7" creationId="{E9F83221-6B86-4731-B4C6-3A3EEC17880F}"/>
          </ac:picMkLst>
        </pc:picChg>
        <pc:picChg chg="add del mod">
          <ac:chgData name="" userId="" providerId="" clId="Web-{090BD4C5-F679-45FD-8521-AE786122BA4F}" dt="2018-09-25T16:41:02.375" v="322"/>
          <ac:picMkLst>
            <pc:docMk/>
            <pc:sldMk cId="3710900980" sldId="509"/>
            <ac:picMk id="9" creationId="{70AA8D65-FB1E-4820-AF50-4D0470BC9F5B}"/>
          </ac:picMkLst>
        </pc:picChg>
        <pc:picChg chg="add mod">
          <ac:chgData name="" userId="" providerId="" clId="Web-{090BD4C5-F679-45FD-8521-AE786122BA4F}" dt="2018-09-25T16:41:16.500" v="328" actId="1076"/>
          <ac:picMkLst>
            <pc:docMk/>
            <pc:sldMk cId="3710900980" sldId="509"/>
            <ac:picMk id="13" creationId="{29BBAC94-FA01-4785-8DE6-364A87D9112F}"/>
          </ac:picMkLst>
        </pc:picChg>
      </pc:sldChg>
      <pc:sldChg chg="addSp delSp modSp modNotes">
        <pc:chgData name="" userId="" providerId="" clId="Web-{090BD4C5-F679-45FD-8521-AE786122BA4F}" dt="2018-09-25T16:43:03.612" v="381"/>
        <pc:sldMkLst>
          <pc:docMk/>
          <pc:sldMk cId="227974722" sldId="628"/>
        </pc:sldMkLst>
        <pc:spChg chg="mod">
          <ac:chgData name="" userId="" providerId="" clId="Web-{090BD4C5-F679-45FD-8521-AE786122BA4F}" dt="2018-09-25T16:10:37.883" v="17" actId="20577"/>
          <ac:spMkLst>
            <pc:docMk/>
            <pc:sldMk cId="227974722" sldId="628"/>
            <ac:spMk id="3" creationId="{A2376510-EAD4-4799-8D5D-01B5AECC089D}"/>
          </ac:spMkLst>
        </pc:spChg>
        <pc:picChg chg="add del mod">
          <ac:chgData name="" userId="" providerId="" clId="Web-{090BD4C5-F679-45FD-8521-AE786122BA4F}" dt="2018-09-25T16:10:40.023" v="22"/>
          <ac:picMkLst>
            <pc:docMk/>
            <pc:sldMk cId="227974722" sldId="628"/>
            <ac:picMk id="4" creationId="{EAE94161-F769-4C7C-8329-0F4CA3C61971}"/>
          </ac:picMkLst>
        </pc:picChg>
        <pc:picChg chg="add mod">
          <ac:chgData name="" userId="" providerId="" clId="Web-{090BD4C5-F679-45FD-8521-AE786122BA4F}" dt="2018-09-25T16:11:09.055" v="26" actId="14100"/>
          <ac:picMkLst>
            <pc:docMk/>
            <pc:sldMk cId="227974722" sldId="628"/>
            <ac:picMk id="6" creationId="{A128DB11-F5CD-4DD6-B621-7AD57275BF16}"/>
          </ac:picMkLst>
        </pc:picChg>
      </pc:sldChg>
      <pc:sldChg chg="modSp">
        <pc:chgData name="" userId="" providerId="" clId="Web-{090BD4C5-F679-45FD-8521-AE786122BA4F}" dt="2018-09-25T16:47:11.882" v="599" actId="1076"/>
        <pc:sldMkLst>
          <pc:docMk/>
          <pc:sldMk cId="3298920857" sldId="630"/>
        </pc:sldMkLst>
        <pc:spChg chg="mod">
          <ac:chgData name="" userId="" providerId="" clId="Web-{090BD4C5-F679-45FD-8521-AE786122BA4F}" dt="2018-09-25T16:47:02.194" v="597" actId="20577"/>
          <ac:spMkLst>
            <pc:docMk/>
            <pc:sldMk cId="3298920857" sldId="630"/>
            <ac:spMk id="10" creationId="{07BB76D2-BEAF-4EF5-AA60-6B208B7FF561}"/>
          </ac:spMkLst>
        </pc:spChg>
        <pc:spChg chg="mod">
          <ac:chgData name="" userId="" providerId="" clId="Web-{090BD4C5-F679-45FD-8521-AE786122BA4F}" dt="2018-09-25T16:47:05.101" v="598" actId="1076"/>
          <ac:spMkLst>
            <pc:docMk/>
            <pc:sldMk cId="3298920857" sldId="630"/>
            <ac:spMk id="13" creationId="{541EF019-4860-415B-845A-70D40EE07A9C}"/>
          </ac:spMkLst>
        </pc:spChg>
        <pc:spChg chg="mod">
          <ac:chgData name="" userId="" providerId="" clId="Web-{090BD4C5-F679-45FD-8521-AE786122BA4F}" dt="2018-09-25T16:47:11.882" v="599" actId="1076"/>
          <ac:spMkLst>
            <pc:docMk/>
            <pc:sldMk cId="3298920857" sldId="630"/>
            <ac:spMk id="19" creationId="{3EA0F56D-551E-464B-AB58-05E0DDDC1A5F}"/>
          </ac:spMkLst>
        </pc:spChg>
      </pc:sldChg>
    </pc:docChg>
  </pc:docChgLst>
  <pc:docChgLst>
    <pc:chgData clId="Web-{0D187821-2F01-4739-9519-359F303580B4}"/>
    <pc:docChg chg="addSld modSld">
      <pc:chgData name="" userId="" providerId="" clId="Web-{0D187821-2F01-4739-9519-359F303580B4}" dt="2018-09-25T16:05:58.532" v="187" actId="20577"/>
      <pc:docMkLst>
        <pc:docMk/>
      </pc:docMkLst>
      <pc:sldChg chg="modSp">
        <pc:chgData name="" userId="" providerId="" clId="Web-{0D187821-2F01-4739-9519-359F303580B4}" dt="2018-09-25T16:04:12.733" v="170" actId="20577"/>
        <pc:sldMkLst>
          <pc:docMk/>
          <pc:sldMk cId="1521075353" sldId="515"/>
        </pc:sldMkLst>
        <pc:spChg chg="mod">
          <ac:chgData name="" userId="" providerId="" clId="Web-{0D187821-2F01-4739-9519-359F303580B4}" dt="2018-09-25T16:04:12.733" v="170" actId="20577"/>
          <ac:spMkLst>
            <pc:docMk/>
            <pc:sldMk cId="1521075353" sldId="515"/>
            <ac:spMk id="10244" creationId="{00000000-0000-0000-0000-000000000000}"/>
          </ac:spMkLst>
        </pc:spChg>
      </pc:sldChg>
      <pc:sldChg chg="addSp delSp modSp addAnim delAnim">
        <pc:chgData name="" userId="" providerId="" clId="Web-{0D187821-2F01-4739-9519-359F303580B4}" dt="2018-09-25T15:56:17.209" v="37" actId="1076"/>
        <pc:sldMkLst>
          <pc:docMk/>
          <pc:sldMk cId="1388147455" sldId="528"/>
        </pc:sldMkLst>
        <pc:spChg chg="add del mod">
          <ac:chgData name="" userId="" providerId="" clId="Web-{0D187821-2F01-4739-9519-359F303580B4}" dt="2018-09-25T15:55:17.426" v="19"/>
          <ac:spMkLst>
            <pc:docMk/>
            <pc:sldMk cId="1388147455" sldId="528"/>
            <ac:spMk id="2" creationId="{9DE6B09E-5751-4824-B1BC-5AFFA2E2A70A}"/>
          </ac:spMkLst>
        </pc:spChg>
        <pc:spChg chg="add del mod">
          <ac:chgData name="" userId="" providerId="" clId="Web-{0D187821-2F01-4739-9519-359F303580B4}" dt="2018-09-25T15:55:37.677" v="23"/>
          <ac:spMkLst>
            <pc:docMk/>
            <pc:sldMk cId="1388147455" sldId="528"/>
            <ac:spMk id="3" creationId="{D8129911-6535-4C0B-B16C-8E78B851E089}"/>
          </ac:spMkLst>
        </pc:spChg>
        <pc:spChg chg="add mod">
          <ac:chgData name="" userId="" providerId="" clId="Web-{0D187821-2F01-4739-9519-359F303580B4}" dt="2018-09-25T15:56:17.209" v="37" actId="1076"/>
          <ac:spMkLst>
            <pc:docMk/>
            <pc:sldMk cId="1388147455" sldId="528"/>
            <ac:spMk id="4" creationId="{E8C6D3E4-3F8B-453E-BFD8-A555FCA3948E}"/>
          </ac:spMkLst>
        </pc:spChg>
        <pc:spChg chg="mod">
          <ac:chgData name="" userId="" providerId="" clId="Web-{0D187821-2F01-4739-9519-359F303580B4}" dt="2018-09-25T15:54:43.660" v="13" actId="20577"/>
          <ac:spMkLst>
            <pc:docMk/>
            <pc:sldMk cId="1388147455" sldId="528"/>
            <ac:spMk id="10244" creationId="{00000000-0000-0000-0000-000000000000}"/>
          </ac:spMkLst>
        </pc:spChg>
      </pc:sldChg>
      <pc:sldChg chg="modSp">
        <pc:chgData name="" userId="" providerId="" clId="Web-{0D187821-2F01-4739-9519-359F303580B4}" dt="2018-09-25T16:05:58.532" v="187" actId="20577"/>
        <pc:sldMkLst>
          <pc:docMk/>
          <pc:sldMk cId="227974722" sldId="628"/>
        </pc:sldMkLst>
        <pc:spChg chg="mod">
          <ac:chgData name="" userId="" providerId="" clId="Web-{0D187821-2F01-4739-9519-359F303580B4}" dt="2018-09-25T16:05:58.532" v="187" actId="20577"/>
          <ac:spMkLst>
            <pc:docMk/>
            <pc:sldMk cId="227974722" sldId="628"/>
            <ac:spMk id="3" creationId="{A2376510-EAD4-4799-8D5D-01B5AECC089D}"/>
          </ac:spMkLst>
        </pc:spChg>
      </pc:sldChg>
      <pc:sldChg chg="modNotes">
        <pc:chgData name="" userId="" providerId="" clId="Web-{0D187821-2F01-4739-9519-359F303580B4}" dt="2018-09-25T15:53:56.314" v="6"/>
        <pc:sldMkLst>
          <pc:docMk/>
          <pc:sldMk cId="3298920857" sldId="630"/>
        </pc:sldMkLst>
      </pc:sldChg>
      <pc:sldChg chg="addSp delSp modSp new addAnim">
        <pc:chgData name="" userId="" providerId="" clId="Web-{0D187821-2F01-4739-9519-359F303580B4}" dt="2018-09-25T16:05:14.656" v="186" actId="20577"/>
        <pc:sldMkLst>
          <pc:docMk/>
          <pc:sldMk cId="1187087110" sldId="632"/>
        </pc:sldMkLst>
        <pc:spChg chg="mod">
          <ac:chgData name="" userId="" providerId="" clId="Web-{0D187821-2F01-4739-9519-359F303580B4}" dt="2018-09-25T16:03:42.248" v="163"/>
          <ac:spMkLst>
            <pc:docMk/>
            <pc:sldMk cId="1187087110" sldId="632"/>
            <ac:spMk id="2" creationId="{004A6075-EFE2-4728-8A58-DFAE4863283E}"/>
          </ac:spMkLst>
        </pc:spChg>
        <pc:spChg chg="del">
          <ac:chgData name="" userId="" providerId="" clId="Web-{0D187821-2F01-4739-9519-359F303580B4}" dt="2018-09-25T16:00:04.150" v="72"/>
          <ac:spMkLst>
            <pc:docMk/>
            <pc:sldMk cId="1187087110" sldId="632"/>
            <ac:spMk id="3" creationId="{DE9F99EF-BE41-4040-AB47-F0F2C0C897AF}"/>
          </ac:spMkLst>
        </pc:spChg>
        <pc:spChg chg="add del mod">
          <ac:chgData name="" userId="" providerId="" clId="Web-{0D187821-2F01-4739-9519-359F303580B4}" dt="2018-09-25T16:03:54.483" v="165"/>
          <ac:spMkLst>
            <pc:docMk/>
            <pc:sldMk cId="1187087110" sldId="632"/>
            <ac:spMk id="7" creationId="{F3F28FF9-C3D6-40DD-A959-710AEF15500F}"/>
          </ac:spMkLst>
        </pc:spChg>
        <pc:spChg chg="add mod">
          <ac:chgData name="" userId="" providerId="" clId="Web-{0D187821-2F01-4739-9519-359F303580B4}" dt="2018-09-25T16:05:14.656" v="186" actId="20577"/>
          <ac:spMkLst>
            <pc:docMk/>
            <pc:sldMk cId="1187087110" sldId="632"/>
            <ac:spMk id="9" creationId="{ED0CD7D1-A64D-4AB3-AEB2-7DFFA31F0FEA}"/>
          </ac:spMkLst>
        </pc:spChg>
        <pc:graphicFrameChg chg="add del mod ord modGraphic">
          <ac:chgData name="" userId="" providerId="" clId="Web-{0D187821-2F01-4739-9519-359F303580B4}" dt="2018-09-25T16:03:45.858" v="164"/>
          <ac:graphicFrameMkLst>
            <pc:docMk/>
            <pc:sldMk cId="1187087110" sldId="632"/>
            <ac:graphicFrameMk id="4" creationId="{DF1A8CC2-AABB-48CB-8DCA-6B0C1865A669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47:16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2182 17759 0 0</inkml:trace>
  <inkml:trace contextRef="#ctx0" brushRef="#br0" timeOffset="93.777">2182 17759 0 0,'-7'-3'0'0,"1"1"0"0,-7-7 0 0,-1-9 0 0,-2-9 0 0,3-6 0 0,3-8 0 0,8 6 0 0,2 10 0 16,5 11 0-16,3 11 0 0,-2 3 0 16,0 0 0-16,2 10 0 0,3 11 0 15,-3 14 0-15,-5 5 0 0,-1-4 0 16</inkml:trace>
  <inkml:trace contextRef="#ctx0" brushRef="#br0" timeOffset="253.202">2253 17986 1314 0,'0'0'41'0,"0"0"15"0,0 0-56 31,0 0-22-31,0 0-13 0,0 0 8 16,0 0 11-16,-54 142-17 0,38-116-4 15,6-6-39-15,-2-1-85 0,7-5-105 16,4-6-102-16</inkml:trace>
  <inkml:trace contextRef="#ctx0" brushRef="#br0" timeOffset="4113.142">24743 4910 1041 0,'0'0'79'16,"0"0"-78"-16,0 0 44 0,0 0-12 15,0 0-33-15,0 0-10 16,36-173 5-16,-42 118-16 0,-5-3-2 16,1 4 12-16,-2 5 10 15,1 4 0-15,-2 3-1 0,-3 1 2 16,-4 5 22-16,2 7-8 0,1 5 10 15,3 6 10-15,-2-1 16 0,-5-3-9 16,-4-5-39-16,-13-6 39 0,-8-2 3 16,-12 0-35-16,-5 4-7 0,-2 4-2 15,5 11-1-15,0 4-2 0,2 4 3 16,-1 5-1-16,8 3 2 16,-2 3 0-16,4 5 2 0,1 2-1 15,-1 3-2-15,3 4-3 0,1 4 0 16,0 4 0-16,1 5 2 0,0 5-1 15,1 3 1-15,-1 4 1 0,1 3 1 16,1 5-1-16,1 3 1 0,2 1 3 16,3 2 1-16,2 0 1 0,2 2-3 15,1 3-2-15,1 2-1 0,2 0 0 16,0 2-1-16,1 0 1 0,0 4 3 16,-1 4 0-16,4-3 6 0,2 0 3 15,3-4 2-15,5-2-1 0,3 0-5 16,1-1-1-16,4-1-2 15,0 2 0-15,1-1 2 0,2 3-3 16,-2-5-2-16,3-1-1 0,1-2 0 16,1-2-1-16,0-2 0 0,5 0 1 15,1-2-1-15,2 1-2 0,1-3 1 16,1-2 0-16,3 1-1 0,1-3-3 16,-2 2 2-16,4-1-2 0,-5-3-3 15,3-3 2-15,-1-2 3 0,3-2 1 16,-2 2 1-16,3-2 0 0,-4-1 1 15,0-2 2-15,4 1-2 0,-4 1 1 16,6-1-1-16,-2-1 1 0,-3-6-1 16,-4-3 1-16,2-7 0 0,-2 0-1 15,1 3-3-15,6 0-2 0,0 3 0 16,1-2 2-16,-1-1 2 0,1-2 1 16,-1-1 2-16,1-1 1 0,-1-3 1 15,3-2 2-15,-2 1 0 0,2-3 0 16,0-2-2-16,0-1 1 0,2-1-2 15,2-4-2-15,-5 0 2 0,3-2-3 16,-2 0 1-16,1 0 0 0,-4-3-1 16,-1 1-2-16,0 0 1 0,-2-1 0 15,2 1-1-15,-2-2 1 0,2 2-2 16,0-3 2-16,4 1 1 16,-1-1 0-16,2-2 1 0,3 0-1 15,-1-4 0-15,2-2 1 0,-1-4 4 16,2-1 0-16,-1-5 3 0,2-3 1 15,1-9-3-15,7-11 5 0,1-7-3 16,2-3-1-16,-6 4 0 0,-2 4-1 16,-3 5-1-16,-2-2-3 0,0-1 1 15,2-3 0-15,-2-2 2 0,1-2-1 16,-1-2-4-16,0-1 0 0,2-1 2 16,-2-4-2-16,0 0 2 0,-2-4-2 15,2 0 1-15,-3-2 2 16,-3 1-3-16,0 2-5 0,1-2 2 15,-2 0 3-15,-1 3 1 0,-4 0 0 16,1 2 1-16,-3 5 0 0,-4 4-1 16,-4-1 4-16,1 3 3 0,-4 0 3 15,-2 0 6-15,-5 0 0 0,-1-1-2 16,-2 1-6-16,-2 2-7 0,-2 4-1 16,-2 1-1-16,0 4 0 0,-1 2 0 15,4 7 2-15,-3 8-2 0,5 2 3 16,-3 1 0-16,1-3-2 0,-3-4 3 15,-1-3-1-15,-3-1-3 0,4 2 0 16,-1 0 5-16,1 1-1 16,0 2 1-16,0 0 0 0,2 0 1 15,1 0 1-15,-1 1-4 0,1 0-1 16,2 3 4-16,0 0 6 0,0 3-5 16,3 1 5-16,-3 2-4 0,3 1-8 15,0 1-2-15,2 1-2 0,-2 2-7 16,0 0-15-16,0 3-33 0,-1 1-48 15,-10 6-77-15,0 3-162 0,1 5-420 0</inkml:trace>
  <inkml:trace contextRef="#ctx0" brushRef="#br0" timeOffset="21044.105">4942 15840 554 0,'0'0'75'0,"0"0"-66"16,0-1 16-16,0-3-16 0,0-1-9 16,0-1-10-16,-1 0-2 0,-1-1 4 15,1 1 8-15,0-1 16 16,0 2 12-16,1-1 8 0,0 0 6 15,0 3 13-15,0 0 8 0,0 2-5 16,0-1 0-16,0 2 0 0,0 0-6 16,0-1-6-16,0 0-7 0,0 1-9 15,0 0-10-15,1 0-3 0,0-1-4 16,0 0-2-16,2 1-2 0,1-3-2 16,-2 1 1-16,4 0 0 0,0-3 5 15,1 0 4-15,3-2 2 16,-1-1 4-16,3-1 0 0,2-1-1 15,-2 0-2-15,2 0-3 0,0-1-5 16,1 0-4-16,-2 1 0 0,0 0-2 16,3 1 0-16,-2 0-1 0,3 0 9 15,-3 1-11-15,2 1-1 0,-1 1-2 16,3-3 2-16,1 2 1 0,1-1 0 16,2 0 2-16,0 0-1 0,2 0 3 15,0-2-1-15,1 2 2 0,1-1-1 16,0 1 0-16,-2-1 1 0,2 1 2 15,0-1-2-15,0 1 4 16,0 0-1-16,3-1 0 0,-1 2-1 16,0-1-4-16,2 0 1 0,0 1-3 15,2 1 0-15,4-1-2 0,6 2 2 16,8-2-1-16,0 3 2 0,-3 1 0 0,-5 1 3 16,-7 1-3-16,-5 0 3 0,-4 0-3 15,4 0 1-15,6 1-6 0,5 0 8 16,3 0-6-16,-4 0-1 0,-4 0 1 15,1 0-1-15,-1 0 0 0,0 0 0 16,-3 2-1-16,-3 0 1 16,-2 0 2-16,1 1-2 0,4 1 1 15,6 0 1-15,4 3-2 0,-10-1 1 16,-8-1 0-16,5 0 0 0,2 1-1 16,7 1 1-16,-1 0 0 0,-9-2-1 15,0 1 2-15,5-1-2 0,5 1-1 16,5 0 3-16,-6-1-2 0,-8-2 0 15,-5 0 1-15,5-2 3 0,6 1-3 16,3-1 4-16,6 1-5 0,-6-1-1 16,-2 0 0-16,0 0 6 0,2 0-4 15,-3 1 0-15,2 0-1 0,2-1 1 16,0 0 1-16,0-1-2 0,-1 1 2 16,1 0 0-16,-3-1-1 0,1 0-1 15,0 0-1-15,0 0-1 0,2 0 0 16,1 0 0-16,-1-1 0 0,3-1 1 15,1 0 1-15,2-2 0 0,0 0-1 16,1-1 1-16,-2-1 1 0,2 2-2 16,-4 0 1-16,3 0-1 0,-3 1-1 15,-1-1 1-15,0 2 0 0,0 0 1 16,-1 0 2-16,0 2 1 0,1-2-1 16,-1 1 0-16,2-1 1 0,0 0 0 15,0 1 1-15,-1-1 1 16,0 0-2-16,1 0 1 0,-2 1-1 15,0-1 1-15,1 1-4 0,0-2 4 16,-2 3-3-16,2-1 3 0,-2 0 0 16,4 1 0-16,-3-2-1 0,2 2 1 15,-1-3-2-15,-1 1 1 0,-1-1 3 16,1 0-6-16,-2 3 3 0,1-1-2 16,-1 0 2-16,2 1-4 0,0-1 8 15,0 1-2-15,2 0-1 0,-1 0 0 16,2 0 1-16,-2 0 1 0,1 0-1 15,2 0 0-15,0 0-1 16,2-1 2-16,-1 0-2 0,2-1 4 16,-2 1-2-16,1 1 1 0,-2-1 0 15,0 1 1-15,-2-1 4 0,2 0-13 16,-3 0 0-16,0 1 0 0,-3 0 0 16,-1-2 0-16,-2 1 0 0,-4-1 0 15,-3 1 0-15,-8 0 0 0,-6 1 0 16,1-2 0-16,-2 2 0 0,2-1 0 15,0 0 0-15,-2 0 0 0,-3 1 0 16,-1-1 0-16,-1 0 0 0,-3 1 0 16,-1 0 0-16,0 0 0 0,-2 0 0 15,-1 0 0-15,0 0 0 16,-1-2-33-16</inkml:trace>
  <inkml:trace contextRef="#ctx0" brushRef="#br0" timeOffset="36646.987">29218 4720 151 0,'0'0'788'0,"0"0"-743"0,0 0 24 0,-3-9 0 16,3 7-37-16,0-1 4 15,-1 0 24-15,0 0-2 0,0 2-25 16,-1-2-11-16,1 2-5 0,-1-1-3 16,0 2-3-16,2 0-1 0,-1 0-1 15,1 0 2-15,0 0-6 0,0 2-4 16,0 1 2-16,3 2 1 0,3 3 9 15,1 5 4-15,0 4-1 0,1 1-1 16,3 4-3-16,-1 5-1 16,-1 6-2-16,5 6-3 0,-1 5-2 15,0-3 1-15,-4-9-2 0,-1-9 1 16,-1-5-3-16,2 3 1 0,0 2-1 16,3 3 1-16,0-3 4 0,0-2-1 15,0-2 3-15,0-4 7 0,2-1 4 16,-1-1 0-16,-2-2-2 0,-1-3-4 15,1-1-5-15,-1-3 0 0,-1 0-1 16,2-2 2-16,-3-2-3 0,2 0-5 16,-1 0 3-16,-2 0-1 0,1-2-1 15,0-2-1-15,1 0 1 0,1-2 0 16,0-2-1-16,1-1 0 16,2-3 7-16,1-1-6 0,0-5-1 15,3-3 1-15,3-4 1 0,6-11-1 16,6-11 2-16,10-11-2 0,3-5 1 15,0 0 2-15,-1 2 0 0,-3 4 3 16,2-4 2-16,0 0 4 0,1 0-1 16,-1-1-2-16,-3 6-1 0,-3 4 1 15,-5 9-8-15,-7 11 0 0,-7 6 1 16,-4 10-3-16,-2 0 1 0,0 1-1 16,-1-1 2-16,1 1 1 0,-5 5-1 15,-2 5-1-15,-2 1 2 0,-2 2-2 16,-1 2-1-16,0 0-1 0,0 0-15 15,0 0-13-15,0 0-9 0,-1 0-13 16,-1 0-39-16,0 0-49 0,-10 0-87 16,1 0-177-16,-2-3-442 0</inkml:trace>
  <inkml:trace contextRef="#ctx0" brushRef="#br0" timeOffset="38431.454">29189 5598 1267 0,'0'0'26'0,"0"0"4"0,0 0 51 15,0 0-81-15,6 6-3 0,-4 0-3 16,0 4 3-16,-2 2-1 0,2 5-4 16,-1 4 2-16,0 4 0 0,0 0 6 15,0 5 0-15,-1 7 0 0,4 7 3 16,2 9 7-16,2-3 3 0,0-2 7 16,2-7 1-16,-1-11 10 0,-2-4-3 15,1-8-8-15,-1 1-4 16,3 3-3-16,1 3-9 0,1 3-1 15,0-2 2-15,0-2-2 0,2-2-1 16,-3-3-1-16,3-2 3 0,-3-3-1 16,2-3-1-16,0-3 4 0,-1-4 0 15,4-2 4-15,-1-5 11 0,3-5-1 16,3-8-4-16,3-6-1 0,6-11 1 16,7-12-1-16,10-12 0 0,3-4 1 15,0 0 12-15,-1 0-9 0,-5 5-3 16,4-3-3-16,0-4 0 0,2-1-3 15,0-3-3-15,0 0-3 0,-2 1-2 16,-2 4 0-16,-2 4-1 0,-7 4 0 16,-4 6 4-16,-5 5 13 0,-4 5 15 15,-6 5 5-15,-5 7-7 0,-5 8-5 16,-4 5-5-16,-1 3-2 0,-1-1-5 16,-1 1-14-16,-1 0 0 0,0 3 0 15,0 1 0-15,0 2 0 0,-3 0 0 16,1 0 0-16,-1 1 0 0,2 2 0 15,-1-1 0-15,2 1 0 0,-1 1 0 16,1 0 0-16,0 0 0 0,0 0 0 16,0 0-8-16,0 0-22 0,0 0-15 15,0 0-17-15,0 0-22 0,0 0-36 16,0 0-43-16,-2 0-55 0,-2 0-85 16,-3 3-172-16</inkml:trace>
  <inkml:trace contextRef="#ctx0" brushRef="#br0" timeOffset="39837.61">28904 6707 967 0,'0'0'63'0,"0"0"28"16,0 0-10-16,0-2-36 0,0 1-15 15,0 1 16-15,0-1 8 0,0 0-19 16,0 1-5-16,0 0-11 0,-2 0-6 16,1 0 1-16,0 0-8 15,0 0-5-15,1 2-1 0,0 5-5 16,0 5-2-16,0 8 7 0,5 11 5 16,1 12 6-16,3 11-3 0,1 3-4 15,3-2 3-15,-3-6-1 0,1-7 0 16,0-1 2-16,-1-4 0 0,4 0-2 15,-1-4 1-15,-2-5 3 0,0-5 3 16,-3-6-2-16,-2-1 2 0,5 3 4 16,1 2-1-16,-1 1-1 0,3-2-1 15,-3-1 1-15,0-2 0 0,-1-1-3 16,-1-4-4-16,-1 0-4 16,0-4 1-16,-2-1-3 0,-1-1 3 15,1-3-3-15,-2-1 2 0,-2-2 0 0,1 0 2 16,1 0-3-16,0-2 5 15,3-4 3-15,1-4 5 0,4-4 7 16,2-7 1-16,9-12 2 0,8-15-8 16,12-16-1-16,7-10-7 0,4-4 3 15,-2 2-4-15,-1 5-5 0,0 0 5 16,2 2-6-16,1 1 5 0,3 1-4 16,0 2 19-16,-1 0-12 0,-2 4-3 15,-2 0-2-15,-4 6-6 0,-5 4 10 16,-4 4-6-16,-5 5 2 0,-5 6 1 15,-7 10 1-15,-7 8-2 0,-5 6-4 16,-3 5-2-16,-1-1 0 0,-1 2 0 16,-2 1 0-16,0 3 0 0,-3 1 0 15,0 1 0-15,0 0-11 0,0 0-14 16,-1 0-16-16,-1 0-11 0,0 0-19 16,-1 1-30-16,-2 2-40 0,-3 3-53 15,-15 7-74-15,2-1-157 0</inkml:trace>
  <inkml:trace contextRef="#ctx0" brushRef="#br0" timeOffset="53037.859">6765 17027 257 0,'0'0'338'0,"0"0"-273"16,0 0-54-16,0 0-11 16,0 0-7-16,0 0-17 0,-53 17 20 15,40-12 4-15,0 1 8 0,1-1-1 16,2 0 4-16,1-1 5 0,1 1 4 16,0-2 4-16,0 2 0 0,2-1 1 15,2-1 0-15,-2-1-12 0,4 2 7 16,-1-2 4-16,1-1 5 0,-1 1-1 15,3-1 1-15,0 0 1 0,0-1-10 16,0 0 4-16,0 0 0 0,-1 0-9 16,1 0-3-16,-1 0-9 15,0 1-3-15,-1-1 0 0,1 1 1 16,-3-1 0-16,1 0 0 0,0 0 0 16,-1 1 0-16,0-1 0 0,1 0 1 15,-2 0 2-15,2 0 3 0,1 0-1 16,-1 0-1-16,0 0-2 0,-1 0-3 15,0 1 0-15,-2 0 0 0,0 1 0 16,0 0 2-16,1-1-2 0,0 1 1 16,2 0 6-16,-1-1-1 0,1 0 2 15,0-1 4-15,2 0 3 0,-1 0 3 16,2 0 6-16,0 0-5 0,0 0-2 16,0 0-8-16,0 0-6 0,0 0-3 15,1 0-2-15,1 1 1 0,2-1-2 16,1 3 2-16,2-1 1 0,3 0 0 15,4 0 2-15,3 0-1 0,2-1 3 16,3-1 0-16,1 0 4 0,4 0-4 16,6 0 6-16,-3 0-9 0,2 0 7 15,1 0 0-15,-3 0 1 0,8 1-5 16,4 0 0-16,5 0 3 0,-1 2 5 16,-9-3-2-16,-8 0-1 0,1 0 1 15,4 0-5-15,7 0-1 16,3 1-2-16,-5-1 0 0,-4 2 6 15,1 0-3-15,-1 0 0 0,0 0 10 16,1-1-8-16,0 2 1 0,0-2-2 16,1 0-1-16,-1-1-1 0,2 0 1 15,0-1 0-15,1-3 2 0,1 2 0 16,1-4-1-16,1 2-3 0,2-1 1 16,-1-2 3-16,3 1 1 0,1-2 3 15,3 0-1-15,1 0 2 0,-1-2-2 16,1 2-1-16,-3 1-2 0,-1-2-2 15,-1 4-1-15,-1-1 0 0,0 1-2 16,1 1-1-16,-1 0 0 0,0 2 0 16,0-1 8-16,0 0-4 15,0 1 1-15,0 0-1 0,0-2 1 16,1 1 0-16,-1 0 0 0,2-2-2 16,-1 2 3-16,0-3-4 0,-1 2 1 15,-2 1 1-15,2-1 0 0,-2 1 3 16,1 2 0-16,-1-2 2 0,-3 1-2 15,1 1 2-15,-3 0 3 0,-3 0-9 16,-5-1 13-16,-7 0-8 0,-5 1-2 16,1 1-2-16,3-1-2 0,3 0-3 15,2-2 1-15,0 2-1 0,0 0 8 16,-1-1-6-16,2 1 2 0,-2-1-2 16,1 0 3-16,-3 1-1 15,3-1-3-15,-2 0-1 0,-1 1 1 16,0 1-1-16,-3 0 0 0,-1 0 0 15,-2 0-4-15,-3 0-4 0,-3 2-9 16,-2 0-13-16,-4 0-22 0,-1-1-24 16,-4-1-23-16,-1 0-27 0,-2 0-48 15,-21-3-59-15,0-3-94 0,-5-2-247 0</inkml:trace>
  <inkml:trace contextRef="#ctx0" brushRef="#br0" timeOffset="58494.106">23079 7144 426 0,'0'0'45'0,"0"0"17"0,0 0-12 16,-11-3-23-16,8 1-17 0,1 1 5 15,-1-1 0-15,0 1-1 0,-3 0 7 16,4 0 4-16,-1 1 4 15,0-1 2-15,1 1-2 0,2-1-3 16,-1 1-5-16,-1 0-6 0,2 0-7 16,0 0-5-16,0 0-1 0,0 1-2 15,2 1-2-15,1 1 2 0,2 0 0 16,1 2 1-16,2 0 2 0,1-1-1 16,4-1-2-16,-2 1 1 0,3-1 0 15,2 0 0-15,2 1 0 0,0-2-1 16,3 2 0-16,-2-1 1 0,6 2-1 15,0 0 0-15,2 0 2 0,3 1-2 16,8 0 0-16,9 1 1 16,9-1-1-16,4-1 3 0,0-3-3 15,-5 0 0-15,-3 1 4 0,-4 0-4 16,4 1 2-16,0 2 0 0,2-1 1 16,1 3 2-16,-1 2 0 0,1 0 3 15,0 2 3-15,-4 0 2 0,4 1 3 16,-1 1-5-16,-2 2-1 0,2-1 0 15,1-1-2-15,2 0-3 0,1-2 6 16,1-1-1-16,2-2 3 0,4-2-5 16,-1-1-1-16,-1-1 5 0,0-3-5 15,2 0 2-15,0 0-3 16,1-2 10-16,-1 1-6 0,2-1-2 16,-2 0 3-16,0 0-2 0,-2 0-3 15,1 0-4-15,-1 0 0 0,0 0-2 16,0 0 0-16,0 0 1 0,-1-1 0 15,1 1 0-15,-1-3 0 0,1 1 0 16,0-1-1-16,2-2 0 0,0 0-1 16,3-1 2-16,-2-1 3 0,2 2-1 15,-1 0-3-15,-2 1 2 0,-1 1-2 16,2 2 0-16,-3-1-2 0,-3 2 2 16,3 0 1-16,-5 0 2 0,4 0 1 15,-2 2 0-15,0-2-1 0,0 0 3 16,-2 0-4-16,1 0 0 0,2-3-2 15,-1 0 0-15,5-1 6 0,-2-2-3 16,0 1 0-16,-2-1 0 0,-1 2 3 16,-4-3-1-16,1 1-1 0,-3 1 1 15,-2-2 2-15,0-1-1 0,1-2 4 16,-1-2 6-16,-2 0-5 0,0-2-2 16,-3-2-4-16,0-2-3 0,-4 0 0 15,-2 0-1-15,-2-3-1 0,-9 4 1 16,-9 2-1-16,-3 3 1 0,-4 0 1 15,2-1 4-15,1-2 7 0,0-4 2 16,-4 0-4-16,-1-2-3 16,-3-4-4-16,-2-1-4 0,-4-2-5 15,1-1-5-15,-4 0 1 0,-4-2 1 16,-2 1-1-16,-2 0-3 0,-3 1 5 16,-3 0 2-16,-2 1-1 0,-3 0 2 15,-2 2-1-15,-1 0 2 0,-3 2 0 16,-4 0 1-16,-3-2 2 0,-13-3-2 15,-4-3 0-15,-8 0-4 0,-1 6-3 16,1 2-3-16,3 4-1 0,-1 3-1 16,-3 1 1-16,-1 1 5 0,-2 2-1 15,1 1 2-15,-3 1 3 16,-1 1 3-16,0-2-1 0,0 3-2 16,-1-1-2-16,0 1 2 0,0 0-6 15,1 2 8-15,-4 0 0 0,1 1 1 16,-3 1 1-16,-3-1 1 0,0 3 2 15,-3-2-1-15,3 2-2 0,-3 1-2 16,-3 1 0-16,2 1-3 0,-2 1 2 16,-1 2 1-16,0-1-2 0,1 2 3 15,0-2-1-15,0 3-1 0,-1-3 0 16,5 1-2-16,-6 0 3 0,1 1 1 16,1 0 1-16,-1 1 0 15,1 2 0-15,0-3-1 0,1 3-2 16,1-2 3-16,-1 1 4 0,1 0-3 15,1-2 0-15,3 3-1 0,1 0-1 16,-1 0 1-16,2 0-2 0,-3-1 2 16,1 2 0-16,1-1 0 0,0 0 1 15,1 1-1-15,3-1 0 0,1 0-3 16,0 0-3-16,4 0 6 0,3 2 4 16,-2-1-1-16,4 0 0 0,2 0-1 15,2 2 0-15,4 1 0 0,1 3 2 16,5-1 0-16,-2-1 3 0,2 4-6 15,4-2-1-15,-1 1 0 0,0 3 0 16,2-1-2-16,0 1 0 0,3 3 0 16,6-5-2-16,5-2 2 0,8-2 2 15,-1 0-2-15,-4 2 2 0,2 3 0 16,-4 2 0-16,3-1 0 0,1 2 0 16,2-1 0-16,-1 2 0 0,2 0 2 15,3-1 5-15,-2 0-2 0,5-1-2 16,0 1-2-16,3 0 0 0,2 1-1 15,1-2 0-15,0-1 2 0,2 1 0 16,3-1 0-16,0 0 1 0,5 1 0 16,3-3 0-16,6 4 4 0,-1-2-2 15,4 0-3-15,2-1 1 0,0-1-3 16,3 0-1-16,-1 0 0 0,4-2 0 16,0 0-1-16,2-2 0 0,1 1-1 15,2 0-2-15,2-2-12 0,6 1-15 16,11 0-29-16,8 2-38 0,3-3-58 15,-16-1-84-15,-9-5-155 0</inkml:trace>
  <inkml:trace contextRef="#ctx0" brushRef="#br0" timeOffset="83040.391">25050 14471 1004 0,'0'0'110'0,"0"0"-45"0,0 0-54 16,0 0-11-16,0 0-23 0,0 0-13 15,0 0 25-15,0 0 4 0,-132 35 7 16,112-22 1-16,4 0 19 15,2 0 9-15,4 1 2 0,-1-1 4 16,3-1 3-16,1 2 8 0,2 0-6 16,0 0-3-16,2-1-6 0,-2 0-3 15,3 1-3-15,-1-1 2 0,-1 1 0 16,2 0-5-16,2 0-5 0,0 1-5 16,0 0-2-16,0-1-1 0,0 1-3 15,3 1-2-15,0 1-3 0,0 2 2 16,-1 2 2-16,1 2 4 0,0 4-2 15,-3 7-2-15,2 5 0 0,0 12 0 16,-1 3-3-16,1-3-2 0,1-2 0 16,0-4 0-16,3-1 2 15,1 3 2-15,2-2 6 0,-1-1-7 16,3 1 6-16</inkml:trace>
  <inkml:trace contextRef="#ctx0" brushRef="#br0" timeOffset="83308.972">24874 15451 1678 0,'11'44'4'0,"0"-2"-2"0,2 0 2 0,1-2-2 0,3 2-2 0,1 1 0 0,-1 0-5 0,2-1 3 16,0-1-2-16,0-1-5 0,0-2 4 15,3-2-2-15,-3-7 3 0,-3-4 0 16,-2-7-3-16,2 2 2 0,1 0-3 16,4 5 0-16,4 3 5 0,-1 0-4 15,1 0 1-15,0-1-1 0,-4 0-1 16,4-1-2-16,-3 0 1 0,3-2-6 16,-4 0-2-16,1-2-2 15,0-1 2-15,-2 0 7 0,0-2 0 0,0 1-2 16,1 0 2-16,0-1 2 0,-1 0 1 15,-1-1-1-15,0 0 0 0,3 0-3 16,-3-1-4-16,0-2 4 0,1-1-4 16,-2-1-2-16,3 1-24 0,0-1 11 15,-3 0 27-15,3 0-5 0,-4 1-16 16,3 0 2-16,-1-1 9 16,-3 2 3-16</inkml:trace>
  <inkml:trace contextRef="#ctx0" brushRef="#br0" timeOffset="85280.276">25969 16816 574 0,'-5'3'69'0,"0"2"-9"0,1 0 30 16,-3-2-7-16,2 2-38 0,1-1-15 16,-1 0-5-16,2-1-18 0,0 0-6 15,1-2 4-15,-1-1 4 0,2 0 5 16,1 0-7-16,0 0-5 0,0 0-2 16,0 0-3-16,1 0-1 0,2 0 4 15,2-3 0-15,3 0 6 0,5 2-1 16,-2-1-4-16,0 2-1 0,1 0 0 15,1 2 1-15,-1 4 12 0,-2 1 7 16,1 1 3-16,0 2-2 0,0 2-4 16,1 1 4-16,0 1-7 0,-1 0-2 15,3 1-3-15,-3 2-5 0,2-1 1 16,1 1-2-16,1 1 3 0,0 1 5 16,0-1-1-16,2 2 5 0,0 1-1 15,-1 0 0-15,4 2-2 0,-3 1-3 16,5-1 0-16,-2 2 0 0,2-1-3 15,0 2 0-15,0 0-4 0,-1 0 1 16,1 1-2-16,-1 1 0 16,0-1 0-16,0 0-1 0,1-2 0 15,-1 1 0-15,4 1 1 0,-3-1 0 16,2-1 1-16,-2 2 0 0,1-1-1 16,-1 1 0-16,1-3 0 0,0 2 0 15,0-3 3-15,1 1-2 0,-1 0-1 16,-2-4-1-16,1 1-1 0,0-1 1 15,-1-2-1-15,1 2-2 0,-2-3-1 16,2-1 1-16,-2-1-1 0,0-3-1 16,-1-1 2-16,1 0 1 0,-1-2-1 15,2-1 1-15,1 1 1 0,-1-2 1 16,1-2-3-16,-1 0 3 16,-1-1-1-16,-2-1 1 0,0-1 0 15,1 1 0-15,-3-2 0 0,0 1 0 16,-2-1-3-16,1 2 1 0,-2-2 1 15,0 0 0-15,1 0 0 0,-1 0 0 16,0-1-3-16,-1 0-3 0,1-1-2 16,-1-2 4-16,-2-3 3 0,2-2 2 15,-2-2 1-15,-2 0 0 0,4-3 2 16,-4-2-2-16,1-1 3 0,-1-1-3 16,1-4-1-16,-3 1 2 0,1-2-1 15,-2-1 0-15,0-3 4 16,-1-1-3-16,-3 1 0 0,-1-4 2 15,0 0-1-15,-1-6 1 0,-6-10-3 16,-4-6-1-16,3-3 0 0,-2 5-4 16,0 3-3-16,-1 6-3 0,-1 1 9 15,0 0 2-15,-1 0 0 0,-4-1 1 16,2 0-1-16,-5 1 3 0,2 1 1 16,-2 0-1-16,-3 1-2 0,-1 1 0 15,1-3 0-15,-2 1-1 0,2-1-2 16,-2-3-5-16,-1 2 6 0,-2-5 0 15,1 1 1-15,1-2-1 0,-2-3-1 16,0-1-1-16,-1-2 0 0,-1 0 2 16,-3 1 0-16,1-1 2 0,-1 2 0 15,-3 1-1-15,1 1 0 0,-2 1-1 16,0 2 1-16,2-1-1 0,-3-1 0 16,2 0-1-16,1 1 1 0,-3-2 3 15,0 2-3-15,0-2 2 0,-2 0-1 16,0 1-1-16,2 1 2 0,-4 1-1 15,2 3-1-15,-1 0 2 0,-2 0-2 16,5 1-5-16,-3-2 5 0,3 1 0 16,-3 1-4-16,3-1 4 0,-1 2 0 15,-1 0 6-15,1 0-2 0,-1 1-3 16,-2 2 0-16,2-1 0 16,0 2 0-16,2 4 2 0,-1 3-5 15,1 2 4-15,0 3-1 0,0 4 1 16,-1 3 3-16,1 1 9 0,0 3-1 15,1 2 0-15,1 1-8 0,4 3-5 16,7 1 5-16,-5 1 6 0,-5 2-4 16,-4-1-4-16,3 2 0 0,8 0 3 15,10 3 3-15,-1 0-3 0,0 0-1 16,-5 0 5-16,-1 0 4 0,1 4-3 16,2 0-9-16,0 2-2 0,3 3-1 15,0 1-3-15,3 2 4 0,-1-1-6 16,4 3-4-16,2 3-9 0,0 1-19 15,0 7-25-15,5 2-27 16,-2 9-40-16,5 19-54 0,3-7-134 16,0-4-262-16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37:2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13563 11809 731 0,'0'0'53'16,"0"0"-46"-16,0 0 22 0,0 0-29 15,0 0-10-15,0 0 4 0,0 0 6 16,-12-5 0-16,11 4-1 0,-1 1-6 15,0 0-4-15,1 0-2 0,-1 0-2 16,1 0 10-16,1 0-2 0,0 4-16 16,0-1-5-16,0 2 3 0,2 2 9 15,2 0 7-15,1 1 5 0,2 0 4 16,1 0 0-16,1 2 2 0,0-1 2 16,4 2 3-16,-1 0-1 0,3-1-5 15,2 0 2-15,3-1 0 0,1 1 3 16,3-3 0-16,1-1 5 0,3-2 1 15,1 0 10-15,-1 0-2 0,2-1-7 16,-1 0 2-16,1 1-1 0,0 0-2 16,-1 1-1-16,1 1-2 0,8 1-7 15,5 0-1-15,8 0-1 16,4 0 0-16,-2-4-1 0,-1-2-2 16,-2-1-3-16,-1-2 6 0,2 0 3 15,0-2 0-15,2 1 10 0,2 0 6 16,0 0 5-16,-2 0-1 0,3-1-2 15,0 2 0-15,0-1-5 0,2 2 2 16,-1-2-5-16,3 1-3 0,1 0-6 16,2-1-1-16,1 3-2 0,2 0 2 15,-1-1 0-15,0 1 3 0,0 0 0 16,-1 0 1-16,1 0-1 0,2 1-2 16,2 0-2-16,0 1 3 15,1-1 1-15,1 2-2 0,-3-2-1 16,2 1-1-16,1 0 2 0,1 0 0 15,1 0-2-15,1 0 0 0,-3-2 0 16,-1 1 3-16,0 0-1 0,0-1-1 16,1 0 4-16,1 0-7 0,1 0 3 15,-1 0-3-15,-3 1 0 0,-2 1 2 16,0 0-2-16,-2 2 2 0,0-1 0 16,3 0 1-16,0-1 3 0,3 0-6 15,-1 0 0-15,-1 0 1 0,0 1 1 16,0-1 3-16,-2-1 3 0,2 0 0 15,-1-1 2-15,0 0-6 16,2-2-3-16,-2-3 1 0,0-1-1 16,-3-1 0-16,2 0 1 0,-4-1-2 15,0 0 1-15,0 0 1 0,2 1-2 16,-2 0 0-16,-1 0 0 0,-2 1 0 16,0 0 3-16,-6 1 3 0,1-1-1 15,-2 2 6-15,-2 0-1 0,-2 1 1 16,-1 0-6-16,-4 2 9 0,-1 1-6 15,-4 0-8-15,-8 0-2 0,-8 0 2 16,-6 0 1-16,-4 0-1 0,3-1-12 16,-2 0-17-16,2 0-12 0,-5 0-11 15,-2-1-14-15,-3 0-27 0,-4 0-35 16,-5-10-39-16,-2-1-97 0</inkml:trace>
  <inkml:trace contextRef="#ctx0" brushRef="#br0" timeOffset="6138.791">15615 11930 723 0,'0'0'45'0,"0"0"-36"15,0 0 27-15,0 0-34 0,0 0-1 16,0 0 2-16,0 0 5 16,-72-50-1-16,54 37-6 0,-2 1-1 15,0-1-11-15,-1 1 10 0,-2 0-25 16,2 2 15-16,0 1 11 0,1-1-3 15,1-1-5-15,2 0-7 0,3-3 1 16,-1-2 8-16,4-2-3 0,0-2 1 16,3-2 1-16,1-2-2 0,3-3 2 15,2-2 7-15,1-3 2 16,1-5-2-16,1-8 0 0,6-6 5 16,7-4 2-16,2-1 1 0,5-2 0 15,3 2-4-15,4-5-2 0,4-2-2 16,4 1-3-16,4-1 2 0,2 4-2 15,5 4 3-15,1 3-3 0,4 5 2 16,2 2 1-16,5 3 0 0,3 3 1 16,3-1 3-16,5 3-2 0,1 0 2 15,6 0-4-15,5 2 0 0,1 2-2 16,5 2 2-16,-1 5-2 0,-2 3 1 16,-1 3-6-16,1 5 3 0,1 2 4 15,-1 3-3-15,2 2 2 16,0 3 1-16,0 1 1 0,-1 3-1 15,1 1 3-15,-2 0-1 0,0 5-2 16,0 0 0-16,-1 2 0 0,1 3 0 16,-4-1 1-16,0 2-1 0,1 0 0 15,0 2 0-15,1 0-10 0,1 1 8 16,-4 2 0-16,-1 2 1 0,-3 0 0 16,2 2 1-16,-2-1 0 0,2 1 1 15,0-1 0-15,0-1 1 0,-1 1-2 16,2 0 2-16,-5-2 0 0,2 3-2 15,-6-1 0-15,1 2-12 0,0 2 9 16,-4 1 2-16,-1 2 1 0,-6 1 0 16,-2 1 0-16,-4 1 0 0,-2 2 1 15,-3 1-1-15,-3 1-4 0,-1 4 3 16,-5 1-1-16,-3 2 1 0,-4 4-3 16,-2 0 3-16,-4 4-1 0,-3-2-1 15,-7 0 2-15,-3-1-1 0,-7-3-3 16,-3 1 5-16,-4-2 2 0,-6 1-2 15,-7-1-3-15,-6 0 2 0,-4 0-6 16,-1-3 7-16,-1-4 46 0,1-6-23 16,2-5 0-16,4-6 6 0,-2 1-12 15,-8 5 3-15,-12 6 4 0,-12 6-4 32,-5 1-6-32,2-5-4 0,-2-4-4 15,-3 0 3-15,-5-1-3 0,1 2-2 16,3-1-4-16,4-3 3 0,7-2 17 15,4-2 9-15,3-1-11 0,2-1-14 0,0-1-4 16,0-2 0-16,3 2 0 0,0-4 0 16,3-1 4-16,0-2-3 0,1-3 2 15,1-5-3-15,-2 0-3 0,2-2-11 16,-1-3-18-16,5-3-22 0,5-2-23 16,-5-4-12-16,-2-9-82 0,7 3-88 15</inkml:trace>
  <inkml:trace contextRef="#ctx0" brushRef="#br0" timeOffset="37393.159">24438 10271 472 0,'0'0'3'0,"0"0"-6"0,0 0 3 16,0 0-5-16,0 0-22 0,0 0 20 15,11 15 7-15,-3-11 3 0,0 0 17 16,3-2 3-16,0 1-5 0,6-3-4 16,4 0-8-16,4 0-6 0,10-6-3 15,9-1-17-15,4-4 2 16,2-2 7-16,-2 0 5 0,-9-1 6 16,-9 1 0-16,-3 0 3 0,0-4 1 15,-5 1 5-15,2-2 3 0,-1-3 7 16,-5-2-4-16,1-1-3 0,1-6-4 15,-4-1 4-15,-5 1 3 0,-2 0 4 16,-7 4 4-16,-2 0 5 0,-11 5 1 16,-2 1-2-16,-8 5-6 0,-6 3-7 15,-10 4-14-15,-14 7 2 0,-12 8-2 16,-4 9 15-16,3 10-14 0,10 3 0 16,10 1 7-16,6 0-5 0,13-1 0 15,6-4 2-15,6 7-5 0,5 8-6 16,4 5 2-16,2 5 1 0,8-5 3 15,7-4-1-15,6-2 2 0,5-1 2 16,7-1 2-16,4-1-5 0,3-2 0 16,5-3-3-16,4-3-17 0,1-7-11 15,5-3-14-15,3-6-15 0,2-9-8 16,2-3-15-16,3-12-67 0,-17 0-64 16</inkml:trace>
  <inkml:trace contextRef="#ctx0" brushRef="#br0" timeOffset="37939.998">25765 10124 488 0,'0'0'300'15,"0"0"-198"-15,0 0-31 0,0 0-71 16,0 0-1-16,-71-119-47 0,35 88 24 16,-18 1-13-16,-14 8-34 0,-10 12-8 15,1 12-17-15,11 16-2 0,17 6 79 16,13 1 19-16,12-2 36 0,6 9-22 15,3 10-14-15,5 10-5 0,4 8 5 16,6-1 1-16,6-7 3 0,7-6 5 16,4-11-1-16,0-13-8 0,9-7-3 15,8-10-22-15,9-6-1 16,3-10 19-16,-2-11 7 0,-4-7 8 16,-3-7 7-16,1-6 1 0,-3-3-7 15,0-3-9-15,-3-2 0 0,-4-1-5 16,-3 1 0-16,-5 4 2 0,-5 5 1 15,-3 10 2-15,-6 10 4 0,-3 8-4 16,1 6 0-16,-4 3-2 0,0 4 0 16,0 4 4-16,-4 10 14 0,1 14-7 15,0 19 13-15,1 18-11 0,2 11-9 16,5 1-1-16,4-2-1 16,5-7 3-16,0 1-1 0,3 0 8 15,1 0-10-15,-2-3 4 0,3-5 3 16,-3-6 1-16,-2-5 28 0,-1-8 28 15,-5-4 3-15,1-9 3 0,-4-6-3 16,-2-7-39-16,-3-4 42 0,0 2 18 16,0-2-51-16,-5 2-21 0,-7-1 21 15,-3-2-4-15,-13 3 7 0,-16-1-34 16,-18-1-6-16,-7-4-13 0,2-5-11 16,9-3-11-16,12-4-2 0,11-5 6 15,8-2-14-15,9 2-1 0,3-2-17 16,4-1-30-16,-3-4-23 0,4-5-27 15,1-21-31-15,9 5-57 0</inkml:trace>
  <inkml:trace contextRef="#ctx0" brushRef="#br0" timeOffset="38564.966">26503 10053 1210 0,'0'0'16'0,"0"0"35"16,0 0-51-16,-11-68-15 0,-6 27-64 15,-17-6 28-15,-8-1 47 0,-7 8-60 16,-5 10-15-16,-3 12-41 16,0 10-41-16,-1 8 1 0,6 7 18 15,6 8 32-15,14 0 86 0,7-1 22 16,12 1 4-16,-1 3-2 0,3 5 6 15,-2 11-3-15,4 15 18 0,9 9 13 16,9-1 10-16,9-6-6 0,5-16-7 16,-2-14-4-16,-2-8-13 0,8-5-14 15,14-4-4-15,13-5-3 0,7-8 0 16,-2-11 7-16,-5-8 21 0,-8-4 23 16,-1-6 11-16,0-3 0 0,-2-2-11 15,-8-2-14-15,-2 0-11 16,-6 1-7-16,-7 4 0 0,-5 4 2 15,-4 7 4-15,-6 9-10 0,-2 7-6 16,-1 6-2-16,-2 0-5 0,0 2 5 16,0 4-2-16,-5 2 2 0,1 8-1 15,-3 3-17-15,-1 8-15 0,-3 12 14 16,3 15-6-16,3 14 3 0,5 8 8 16,2-1 0-16,6-4 7 0,1-7 6 15,3-1 1-15,0 0-5 0,4-1 2 16,-2 2 3-16,0-2 1 0,-2 1 9 15,-3-2 15-15,0-2 31 16,-4-6-7-16,0-4 16 0,-4-5 11 16,-1-9-3-16,0-6-13 0,-1-8-4 15,-4-1-18-15,0 2 6 0,-5 2 0 16,-5 0-14-16,-4-3-28 0,-8 1 5 16,-14-4 12-16,-15-2-13 0,-8-5-6 15,-4-4-9-15,0-3-17 0,6-5-25 16,-1-2-8-16,6-3-13 0,5-5-13 15,8-2-35-15,9-4-35 0,13 4-77 16,4 2-219-16</inkml:trace>
  <inkml:trace contextRef="#ctx0" brushRef="#br0" timeOffset="44002.668">24234 9331 953 0,'0'0'0'0,"0"0"76"16,0 0-76-16,0 0 48 0,0 0-22 15,0 0-26-15,0 0-11 0,0 0 6 16,0 0 3-16,-232-98-14 0,161 100 2 16,-4 14-11-16,-2 13-10 15,6 8-4-15,1 4-26 0,3 2 6 16,8-2 36-16,13-6 19 0,13-9 4 16,8-7 2-16,12-6-2 0,-1-2-6 15,6 1-8-15,0 1 7 0,5-2-1 16,3 0-7-16,9-2 3 0,6 0 5 15,5 1 7-15,7 0 3 0,9 1 0 16,10 4-3-16,8 5-1 0,3 3-4 16,-7 3-4-16,-10-1-6 0,-10-6-14 15,-8-3 29-15,-6-3-3 0,-1-1 3 16,0 1 5-16,-1 0 21 0,0 2-9 16,-7-2-1-16,-1 0-2 0,-5 0-6 15,-2 0 9-15,-10 1-7 0,-2 0-8 16,-6-1 0-16,-4 0-2 15,-3 0-2-15,-4 0 2 0,0-2 3 16,0 0-1-16,2-1 6 0,4-1 14 16,5-2 5-16,6-3-7 0,4-1-12 15,3-2-3-15,1 1 0 0,5-1 0 16,0 2 0-16,0 2-5 0,0 6 1 16,5 9 5-16,4 14-1 0,2 18 4 15,5 22-2-15,0 12-1 0,1 5-6 16,-2 0-2-16,-2-12 2 0,2-4 8 15,-1-12 10-15,4-11 11 0,2-10 17 16,1-10-18-16,-2-8-22 0,-4-7 14 16,1-1 6-16,4 0-24 0,4 0-2 15,2-2-17-15,2-5-22 0,2-6-31 16,17-13-55-16,-10-2-90 0,-4-6-162 16</inkml:trace>
  <inkml:trace contextRef="#ctx0" brushRef="#br0" timeOffset="44938.454">26547 9271 365 0,'18'-6'276'0,"7"-3"-244"0,16-2-5 15,10-5-6-15,3-2-10 0,-3 0-9 16,-8 1 2-16,-8 2-2 0,3 2 2 15,-4 3 19-15,0 1 2 16,-3 2 7-16,-4 2-4 0,-6 1-7 16,-2 2-4-16,-3-1-5 0,3 2-6 15,2 1-6-15,-1 0 0 0,-4 0 0 16,-5 4-6-16,-2 2-11 0,-5 3-17 16,-3 4-1-16,-5 5-12 0,-8 6 27 15,-12 9-12-15,-13 13 3 0,-8 8 8 16,-2 2 21-16,7-7 7 0,9-7 0 15,10-13 4-15,10-6-3 0,4-7 5 16,3-4 3-16,1 1-5 0,2 0 6 16,1-1 2-16,5-2-3 0,3 0 20 15,4-3-17-15,3 0-2 0,3-2-2 16,2 1-3-16,2-1-1 0,-2 1-4 16,1-2-4-16,0 1-1 0,-5 1-2 15,-1 0-3-15,-4 0-2 0,-4 1-16 16,1 0-11-16,-5 0-6 0,-2 2-12 15,-1 1 11-15,-1 1 22 0,-4 0 17 16,1 0 5-16,0 0 4 0,1-1 4 16,-1-2 0-16,2-1 3 0,0-1 1 15,1-2 2-15,0-1-1 0,1-1 1 16,0 1 10-16,0-2-3 0,0 1-5 16,0 2-10-16,0 1-10 15,0 3-1-15,0 2-4 0,0 3-4 16,1 6-1-1,3 2-5-15,0 6 1 0,4 10-4 16,5 13 2-16,2 15 5 0,5 8 8 16,-3 0 2-16,-1-4 9 0,-2-9 27 15,-1-4 13-15,-3-6 4 0,1-7 34 0,-5-7-5 16,0-8-16-16,-1-7-10 0,-3-6-1 16,-2-4-15-16,0 2-27 0,-2-2 31 15,-7 1-44-15,-11-1-2 0,-18-2-37 16,-29-1-36-16,-34-6-60 0,-18-4-60 15,20-6-102-15,17-2-291 0</inkml:trace>
  <inkml:trace contextRef="#ctx0" brushRef="#br0" timeOffset="57784.874">23624 10392 732 0,'0'0'71'0,"0"0"-71"0,0 0 8 16,0 0 13-16,0 0-19 0,0 0 0 16,2-10 7-16,-12 0-8 0,-5-1-2 15,-3-2 1-15,-7 0-3 16,-2 2 3-16,-8-2 1 0,-6 1-1 15,-8 0 2-15,-1 3 1 0,5 2 2 16,0 1 3-16,5 2 1 0,-3 0 2 16,-4 1 3-16,-2 1-1 0,-8 0-1 15,-3-1-2-15,-5 1-10 0,-7 0 2 16,-4-1-2-16,-3 2 0 0,4 1-1 16,3 0 1-16,1 0 4 15,3 0 0-15,0 0 3 0,0 0-7 16,3 0-1-16,1 0 1 0,5 0 0 15,0 0 0-15,1 1 0 0,4 1 0 16,1 0 2-16,0 1-2 0,6 1 0 0,1 1 0 16,5-1 4-16,5 1 1 0,9-2-2 15,9-1-1-15,6-1-2 0,1-1-6 16,0 0-15-16,0 0-28 0,1 0-40 16,2-2-40-16,-1-4-31 0,1 1-47 15,5 0-40-15</inkml:trace>
  <inkml:trace contextRef="#ctx0" brushRef="#br0" timeOffset="58490.119">22504 10111 807 0,'0'0'36'0,"0"0"-36"0,-9 0 0 16,-7 0-6-16,-13-4-32 0,-20-2 9 16,-17 0 24-16,-12 0 3 0,-4 3-13 15,2 3 1-15,4 4-2 0,1 6 11 32,-2 3 2-32,3 5 3 0,0 0 11 15,2 5-8-15,-1 1 12 0,0 4-1 16,5 2-6-16,-2 4-4 0,-4 3-2 15,3 2-1-15,-6 2 0 0,-1 5-1 16,-3 1 0-16,-4 1-2 0,1 2-1 16,-3-2 2-16,1-3-1 0,4-4 2 15,1-4-4-15,5-4 4 0,6-3 5 16,4 0 1-16,4-2-4 0,4-1 0 16,4 0 5-16,5-2 3 15,0 1 3-15,5-1-3 0,-2 1 7 16,6-2-4-16,1 0-5 0,10-4-6 15,4-3-2-15,7-6-2 0,3 0-7 16,-1-1-8-16,0 1-8 0,1-1-11 16,4-3-12-16,3-2-14 0,4-2-22 15,3-2-26-15,1-2-18 0,5-2-29 16,0-3-4-16</inkml:trace>
  <inkml:trace contextRef="#ctx0" brushRef="#br0" timeOffset="58789.558">19990 10691 741 0,'0'0'59'0,"0"0"-16"0,0 0-30 16,0 0-11-16,0 0-2 0,-23 19-62 15,14-7-2-15,-3 4 35 0,-2 4 2 16,1 4 4-16,-6 9-10 0,3 5 14 15,-1-4 14-15,5-5 5 0,4-6 3 16,7-7 7-16,1 1 0 0,0 2 1 16,6-2 3-16,2 0 4 0,2-1-3 15,2-1-10-15,3-1 2 0,2 0 0 16,4-2 6-16,4-2 2 0,10-1 10 16,12-6 5-16,16-4 1 0,10-11-18 15,8-9-13-15,4-8-10 0,-1-7-55 16,-18 9-80-16,-7 0-143 0</inkml:trace>
  <inkml:trace contextRef="#ctx0" brushRef="#br0" timeOffset="68887.697">23403 11252 811 0,'0'0'34'0,"0"0"-34"16,0 0 42-16,0 0-33 0,0 0-9 15,0 0-14-15,0 0 14 0,-47 9-2 16,42-9 2-16,2 0-2 0,1 0 0 16,-1-1-4-16,1 1 1 0,1-2 1 15,-1 2-5-15,2-1 1 16,0-1-2-16,5 0-1 0,3-3 4 16,6-1 4-16,4-3 3 0,13-3 0 15,10-5 0-15,15-2 2 0,4-4-1 16,1 1-1-16,-1 1 1 0,-3 3 1 15,3-3-1-15,5-2 0 0,7-1 3 16,1-2-1-16,5 1 4 0,2-2 8 16,-1 0-7-16,0 2 4 0,5 1-5 15,4 0 3-15,4 1 1 0,4-1 0 16,1 0 4-16,-1 1-8 0,-1 0 0 16,3 2-1-16,1-4 3 15,1 1-6-15,1-3 13 0,-3 1 1 16,1-3-2-16,1 1 2 0,0-1 1 15,1-2-9-15,-2 1 0 0,-1-3 1 16,0-2 2-16,0 1 2 0,0-2-5 16,-2 1-9-16,-2 1 4 0,-4 1-1 15,-4 2-2-15,0 1 2 0,-2 4 1 16,-6 2-3-16,0 3-1 0,-7 1 2 16,-4 2 0-16,1 4 0 0,-3 1-1 15,-2 0-1-15,-2 2 0 0,-4 1 0 16,-3-1 3-16,-2 2-1 0,-6 1-2 15,-4 0 0-15,-4 3 1 0,-8-1-1 16,-7 3-2-16,-6 0 2 0,-3 2-1 16,-1-2-6-16,3 0-3 0,-2 2-7 15,-6-1-7-15,0 0 4 0,-3 2-4 16,-3 0 0-16,-1-1-1 0,-1 1-5 16,0-1-2-16,0 0 2 0,0 1 6 15,0 0 7-15,0 0 1 0,0 0 4 16,0 0-1-16,-1 0-2 0,-1 0 5 15,-2 2 10-15,-3-1 2 0,-1 2 4 16,-1-2 1-16,-3 2 2 0,-1 1 2 16,-1-1 4-16,-5 0-4 0,1 0-7 15,-3 1 9-15,-4 0 1 0,-3 1-1 16,-9 1-6-16,-14 1-6 0,-15 3 17 16,-13 1-15-16,-4 1-3 0,-2 2-11 15,8 1-10-15,1 2 5 0,1 2 16 16,-3 0 10-16,-2 2-2 0,0 1-4 15,-2 2-4-15,3 4-6 0,-2 1 5 16,0 3 0-16,-2 3 0 0,-4-1-7 16,-1 0 6-16,-1 2-10 15,3-2 2-15,0 0 6 0,0-3 4 16,-2-1 2-16,1 1-2 0,2-2 2 16,4-1-2-16,2-2 7 0,-1-1-3 15,4-1 4-15,1-5-8 0,-2-2 6 16,3-2-5-16,-2-1 11 0,3-1-8 15,1 0 1-15,-1-1-4 0,2 2-1 16,-3-1-6-16,1 4 0 0,0 0-3 16,-1 2-8-16,6 2-3 0,3 0 8 15,5 0 12-15,4 0 2 0,2-2 1 16,3-1-1-16,4 1 1 0,4-2 1 16,-1-1 14-16,8-1-5 0,6-4-5 15,6-1 1-15,8-4-1 0,3 0 7 16,-4 0-5-16,0-1-8 0,2 1-2 15,4-1-3-15,2-3 2 0,4 0-1 16,2-2-4-16,3 0-7 0,0 0 0 16,0 0-7-16,0 0-4 0,3 0 4 15,5 0 2-15,8 0 17 16,4 1-3-16,7-1 0 0,14-1 0 16,7-5 2-16,15-3 0 0,6-3 2 15,-4 1 4-15,0-2 0 0,-5 1 0 16,0 2 2-16,5-3 3 0,1 1 5 15,7-2-2-15,1-3-7 0,5-1 2 16,0 0 4-16,3-3-1 0,1 0 0 16,2-3 2-16,3 0-3 0,2-2-9 15,4-1 2-15,-3-1-2 0,2-1-1 16,-1-3-4-16,4-3 2 0,2-1-2 16,-3-1-9-16,0 1 5 15,-1 0 4-15,-3 1 4 0,2 3 1 0,-3 1 0 16,0 2-3-16,-3 1 3 15,0 2 6-15,-5 1 1 0,1 2 0 16,-2-1 0-16,-1 0 6 0,-1-1-13 16,-5 0 2-16,1 0-2 0,-6 2 0 15,0-1 4-15,-4 1-1 0,0 2-3 16,-3 0-2-16,-5 3 2 0,-2 2 4 16,-4 3-1-16,-4 3 2 0,-4 0 2 15,-4 2 1-15,-3 2-4 0,-7 1 2 16,-5 1 1-16,-7 1-4 0,-2 0 0 15,2 0-1-15,1 0-2 0,2 0-3 16,-4 1-4-16,-3 0-6 0,-4 1-2 16,-2 0-4-16,-4 1-5 0,-1 0-2 15,-2 0-5-15,0 0-8 0,0 0-19 16,-3 0-29-16,-13 7-31 0,-2 1-64 16,-3 2-128-16</inkml:trace>
  <inkml:trace contextRef="#ctx0" brushRef="#br0" timeOffset="118000.088">27498 9887 700 0,'0'0'77'0,"0"0"0"0,0 0-70 16,-13 0 51-16,11 0-15 0,1 0-25 15,0 0 18-15,0 0-5 0,-1 0-21 16,0 2 2-16,-1 2-11 0,-1 3-1 15,-3 3-17-15,-1 7 6 0,-3 7-18 16,-2 11-3-16,-5 15 2 0,-6 13-4 16,0 6-3-16,-3 3 8 0,2-3 5 15,3-2-15-15,0-2-5 0,7-5-14 16,4-8-16-16,5-17-71 0,3-12-137 16</inkml:trace>
  <inkml:trace contextRef="#ctx0" brushRef="#br0" timeOffset="118689.985">28419 9238 1084 0,'0'0'30'15,"0"0"-29"-15,0 0-1 0,-36-16-7 16,19 6-13-16,-6 1 2 0,-13 0 14 16,-14 5-43-16,-23 10-44 0,-7 15-5 15,-6 15 0-15,6 11 5 0,14 3 21 16,7 2 64-16,12-1 6 15,7 0 52-15,10-1-22 0,9 3-30 16,7 0 0-16,8 2 8 0,6-3 22 16,3-5 12-16,11-7 1 0,2-8-10 15,1-10-16-15,1-6-17 0,3-3-3 16,4 0-22-16,9-3-14 0,9-6-7 16,12-11 7-16,-1-14 9 0,-3-12 2 15,-2-9-1-15,-6-5-17 0,1-3-18 16,-1-4-49-16,-5 2-43 0,-3 2 11 15</inkml:trace>
  <inkml:trace contextRef="#ctx0" brushRef="#br0" timeOffset="118939.97">28309 9496 13 0,'0'0'102'0,"0"0"12"0,0 0 13 16,0 0-17-16,0 0 3 0,0 0-37 15,0 0-32-15,-61-79-39 0,32 90 4 16,-5 11-9-16,-4 13 0 0,3 11 0 16,6-2 11-16,11-5-11 0,12-13-10 15,6-8 5-15,1-4 0 0,7 0 1 16,2 0-2-16,5-1 4 0,5-4 2 15,1-5 0-15,2-2 4 0,1-2 4 16,0-7 6-16,0-2 8 0,-2-3 6 16,-2-3-2-16,-2-1-10 0,-4-1-2 15,-3 0 3-15,-2 0 2 0,-4 2 1 16,-3-1 0-16,-2 2-3 16,-3 0-17-16,-7-1 0 0,-2 2-25 15,-1-1-28-15,-4 5-33 0,1 4-26 16,-2 5-49-16,0 12-14 0,4 2-12 15</inkml:trace>
  <inkml:trace contextRef="#ctx0" brushRef="#br0" timeOffset="119361.877">28878 8918 644 0,'0'0'70'0,"0"0"-54"0,0 0-14 15,0 0-2-15,0 0-33 0,-106-121-6 16,64 106 3-16,4 9-12 0,5 6 48 16,9 8 23-16,9 11 16 0,-4 10-27 15,1 21-12-15,4 23 0 16,1 15 2-16,7 8 17 0,4 4 9 16,2 0-1-16,0 10 11 0,2 6 8 15,1 5-4-15,0 5-14 0,1 1-16 16,1-4-12-16,-1-8-14 0,-2-11-6 15,2-12-17-15,-1-12 9 0,0-16 17 16,-1-17 1-16,1-19-3 0,-1-14-10 16,0-11-35-16,-1-7-30 0,6-34-108 15,-2 0-30-15</inkml:trace>
  <inkml:trace contextRef="#ctx0" brushRef="#br0" timeOffset="119658.738">29076 8331 838 0,'0'0'50'0,"0"0"8"16,0 0-57-16,0 0-1 0,0 0-23 16,0 0-9-16,0 0 27 0,-27 405 5 15,12-293 5-15,6-7 2 0,5 4 2 16,2-1 5-16,2 0-7 15,3-2-7-15,5-2 0 0,2-3 3 16,2-3 6-16,2-6 5 0,1-4-1 16,2-7-9-16,-2-10 6 0,1-11 0 15,-2-11-6-15,-2-15-4 0,-3-10-12 16,-2-8-15-16,-1-4-24 0,1 0-20 16,-1-2-11-16,-2-3-12 0,-3-7-36 15,-6-22-78-15,-3-3-13 0</inkml:trace>
  <inkml:trace contextRef="#ctx0" brushRef="#br0" timeOffset="119941.387">28259 9257 5 0,'0'0'1067'0,"0"0"-1004"0,0 0-63 16,0 0-27-16,0 0 17 0,0 0-23 16,0 0 27-16,209-35 4 0,-142 17-3 15,3 2-2-15,-3 0-4 0,2-1 8 16,4 0-4-16,-1 0-12 0,1 0-1 16,0 3-4-16,-2 2-2 0,-1-1-9 15,-5 4-11-15,-2 2-21 0,-5 2-26 16,-5 1-48-16,-14 2-68 0,-10 1-35 15</inkml:trace>
  <inkml:trace contextRef="#ctx0" brushRef="#br0" timeOffset="120613.186">29336 9476 1271 0,'0'0'0'0,"0"0"-3"0,0 0-14 16,0 0-46-16,0 0-8 0,31 12 32 16,-21-11 39-16,1 0-4 0,2-1-14 15,3 0-10-15,4-1 4 0,2-6-14 16,5-4-23-16,8-10-26 0,5-9 17 16,7-10 16-16,1-4 15 0,-4 1 21 15,-5 3 18-15,-9 4 1 0,-4 2 17 16,-6 5 13-16,-6 7 10 0,-6 5 3 15,-4 2-3-15,-1 0-8 16,-3-2-12-16,-2 0-9 0,-8 2-3 16,-9 2-1-16,-13 4-8 0,-19 8 0 15,-17 10-33-15,-3 16-5 0,7 11 7 16,16 6 31-16,19 0 29 0,8 1 15 16,8 1-18-16,6 3-23 0,7-1-1 15,4-3-2-15,8-2 14 0,6-4 6 16,4-1 4-16,0-7-6 0,0-5-7 15,-2-7-11-15,-1-2-2 16,10 7-7-16,12 3-3 0,7 3-2 16,3-3-16-16,-2-7-11 0,-6-8-32 15,-2-8-49-15,0-6-43 0,-10-4-64 16</inkml:trace>
  <inkml:trace contextRef="#ctx0" brushRef="#br0" timeOffset="121003.818">29999 9370 1023 0,'0'0'21'0,"0"0"-21"15,0 0-4-15,0 0-6 0,0 0-7 16,190-107-1-16,-144 64 13 0,-4 1 5 15,-7 4-5-15,-1-1 5 0,-1 1 5 16,-2 0 2-16,-6 1 3 0,-2 2-2 16,-10 5 5-16,-5 7 5 0,-5 5 1 15,-3 3 3-15,-1-3-3 0,-7-3 2 16,-6-1-16-16,-9 1-5 0,-13 6-14 16,-21 10-20-16,-15 22-29 0,-4 18-20 15,9 19 32-15,20 12 50 0,18 4 1 16,6 11 11-16,7 7-10 0,7 3 2 15,8-2 25-15,8-5 28 0,13-7 16 16,6-7-20-16,9-5-28 16,6-5-24-16,5-4-2 0,6-3-9 15,3-5-14-15,6-4-28 0,7-7-58 16,-16-13-120-16,-8-9-203 0</inkml:trace>
  <inkml:trace contextRef="#ctx0" brushRef="#br0" timeOffset="124069.616">30268 8361 782 0,'0'0'62'15,"0"0"-62"-15,0 0 11 0,0 0-6 16,0 0-5-16,0 0 1 0,0 0-1 15,0 0 10-15,80-33-10 0,-43 15-3 16,10-4-20-16,13-5-3 0,4 1-6 16,-3 3-6-16,-5 8 4 0,-10 7 0 15,-1 5 3-15,-5 3 10 0,-7 3 8 16,-6 4 11-16,-8 0 0 0,-9 1-1 16,-3 4 2-16,-1 2 1 0,-5 5 0 15,-1 6 8-15,-17 9-3 0,-18 13-2 16,-15 11 0-16,-11 4-1 0,1-4-2 15,8-6 2-15,10-11 1 0,8-6 8 16,11-9 9-16,8-7-5 0,6-6-10 16,3-3-5-16,3 3 0 0,1-2-16 15,2 1-7-15,5-1 23 0,7 2 0 16,4-3 3-16,5 1-1 0,2-4-2 16,4 0-1-16,3-3-6 15,0-1-8-15,0-1-7 0,0 0-3 16,-3 0-2-16,-2 1 4 0,-1 1-1 15,-5 0-4-15,-6 2 8 0,-3 1 13 16,-3 1 3-16,-4 1 4 0,-3 0 11 16,0 1 2-16,-5 2 4 0,-2 1 0 15,-1 1 4-15,0 0 1 0,0 1 5 16,-1 1 0-16,1 2 4 0,1-1-5 16,2 3 8-16,3 2-11 0,2 2 5 15,1 2-10-15,8 9-6 0,7 9-7 16,9 8-3-16,6 3-1 15,0 1-1-15,1 0 0 0,0-2 2 16,-1 3 0-16,-1 4 3 0,0 2-5 16,-5 2 10-16,0 5 26 0,-2 5 5 15,-4 2 1-15,-2-1-7 0,-4-1-11 16,-2-5 56-16,-4-5-32 0,-2-10-30 16,-2-9-5-16,-3-13 27 0,0-11-38 15,0-9 11-15,-1-7-13 0,-2-2-2 16,-2-1-40-16,-4-2-29 0,-4-1-20 15,-9-6-24-15,-15-9-17 0,-23-20-56 16,7 2-79-16</inkml:trace>
  <inkml:trace contextRef="#ctx0" brushRef="#br0" timeOffset="128831.68">23939 11295 541 0,'0'0'30'16,"0"0"-20"-16,0 0 17 0,0 0 8 15,-75-8-22-15,60 8-3 0,2 0-2 0,2 0-4 16,0 0 3-16,1 0-5 16,2 3-1-16,1-1-1 0,0 0 0 15,4 0-3-15,2-1-2 0,1 0-9 16,1-1-17-16,4 0-10 0,4 0 20 16,4 0 19-16,7 0 2 0,3 0 3 15,10-4 1-15,13-2-2 0,7-4 5 16,7-2-6-16,-1-3-1 0,-5 1 7 15,-2-1-6-15,1-1 1 0,1-1-2 16,5 0 3-16,1-1-1 0,3-1 7 16,2-1-5-16,7 0-1 0,-2 0 2 15,1-1 2-15,3 0 3 0,1-1-6 0,3 1 3 16,0-1 4-16,7 0-11 0,0-1 4 16,2-1-2-16,-3-1-2 15,6 1 1-15,-3-2 0 0,3-1 0 16,0 3 3-16,2-1-3 0,-4 1 6 15,1 1 1-15,-2 1 3 0,1 1 1 16,-1 0 3-16,5 3-9 0,-2 0 7 16,0 2-1-16,0 0 2 0,3 1-3 15,1 0-2-15,0 2-1 0,1 1-7 16,-1 1-1-16,-3 1 1 0,-1 1-1 16,-1 2 3-16,1 0-3 0,-4 0 2 15,3 1-2-15,-4-2 1 0,-1-1 0 16,-1 2-1-16,0-2 1 0,1 1 4 15,2-1-3-15,-3 0 6 16,-2 1-3-16,-1 1-4 0,-2-1 1 16,3 1-1-16,-1 0-1 0,0-3 1 15,2 2-1-15,-2 0 1 0,-1-1-1 16,-2 0 0-16,-2-2 0 0,0 2 0 16,0 0 0-16,-1 0 0 0,1 0 0 15,-4-2 3-15,-1 2-2 0,0-2-1 16,-1 0 3-16,0-2-3 0,-1-1-1 15,-2 0 1-15,0 0 0 0,-1-2 1 16,-1 0-1-16,-1 1 0 0,1-1 2 16,-3 0 3-16,1 1 6 0,-1-2 1 15,0 2-3-15,-2-2-2 0,-3-2 2 16,-4 1 1-16,0-2-2 0,-3-2-3 16,-1-3-4-16,-1-2 2 0,-5-5-1 15,-3-2 2-15,-3-2-2 0,-2-5 2 16,-5-3 4-16,1-5 2 0,-2-5 1 15,-2-4-2-15,-1-8-8 0,-2-1 5 16,-5-7-2-16,3-4-4 0,-4-3-5 16,-3-1-7-16,-4 4-10 0,-3 5 8 15,-7 2 9-15,0-2 4 0,-9-3-1 16,-2-4-1-16,-4-3-1 0,-6 0-10 16,-5 1-3-16,-4 5 1 15,-8 3 1-15,-7 3 3 0,-10 1 7 16,-8 2-8-16,-7 3 0 0,-2 3-9 15,-5 8 7-15,-2 4 8 0,-4 3 4 16,-4 3 3-16,-3 4-1 0,3 3 1 16,0 4 1-16,-3 2-1 0,-2 4 0 15,-4 1 2-15,-4 4-2 0,-1 2-1 16,-4 2-1-16,-5 4-10 0,-7 2 11 16,-6 2-2-16,-4 3 0 0,-2 2-1 15,2 4-3-15,1 1 6 0,-1 0 0 16,6 4 1-16,-2 2-3 0,5 3 1 15,0 3-7-15,-2 3-7 16,0 3-2-16,0 2-1 0,3 2 2 16,-3 5 9-16,-2-2 6 0,0 5 0 15,-2 1-1-15,0 2 0 0,-1 3 0 16,0 2 3-16,2-3-7 0,5 0 2 16,1-2 5-16,8-1-3 0,3-1 3 15,3 3 0-15,4-2 0 0,1 2 0 16,3 1-3-16,0 3 0 0,-1 1 2 15,1 0 1-15,-3 5 3 0,-3 3-3 16,-3 5 0-16,1 6 0 0,-1 1-7 16,1 2-4-16,5 3-4 15,5 0 1-15,4 1-11 0,4-2 6 16,6-5 3-16,8-4 12 0,6-4 4 16,7-2 16-16,7 0-16 0,2 3-4 15,3 4 2-15,2 3-8 0,1 3 8 16,1 2 2-16,1 1-1 0,1 5 0 15,1 0-1-15,1 4 2 0,0 2 0 16,3 2 2-16,-1 3-1 0,4 3 0 16,5-1 5-16,5 0 2 0,8-4-1 15,3-2 0-15,6-1 0 0,5-1-2 16,2 0-5-16,9-3-2 0,6-3-2 16,7-3 0-16,9-6 4 0,8-3 0 15,8-5 0-15,8-5 2 0,9-2-1 16,7-3-1-16,9-3-1 0,8-1-6 15,7-3-15-15,6 0-24 0,-23-9-86 16,-12-6-55-16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4:37:58.9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30420 5144 1077 0,'0'0'40'0,"0"0"5"16,0 0 67-16,0 0-72 0,0 0-5 15,-3-5-19-15,-4 1-1 0,-1-4-15 16,-4-2-8-16,-3 0-14 16,-3 2-2-16,-4 0-12 0,-3 3-2 15,-2 4-1-15,-3 1 17 0,-6 8 16 16,-6 8 6-16,-8 11 13 0,-3 5 9 15,4 4 15-15,1 2-10 0,5-1-6 16,1 2-3-16,0 2-5 0,1-1-4 16,5-1-3-16,-2-3 0 0,5-1-5 15,5-7 0-15,6-4 2 0,4-6 0 16,3-1 1-16,-3 3-2 0,-3-1-1 16,1 5-1-16,1-2 0 0,3-4-1 15,2-1 1-15,2-5 1 16,4-3-1-16,2-3 1 0,4-2 1 15,2-2 1-15,0-1-1 0,3 0-2 16,6 1 0-16,4 2 9 0,8 0 7 16,7 2 5-16,10 0-6 0,12-1-5 15,13-2 3-15,5 0-8 0,-1-2 1 16,-1-1 0-16,-5 0-3 0,0 0 3 16,-1 0-2-16,0 1 1 0,0 2-1 15,-2 1-1-15,0 2 4 0,-3-2 1 16,-3 2 9-16,-2-1-7 0,-5 1-2 15,-7 1-3-15,-8-2-3 0,-7 0-1 16,-6-1-1-16,-3-1-1 0,2 1-8 16,-1 0-7-16,2 0-11 15,-4 0-7-15,-1-1-23 0,-6-2-30 16,-1-1-31-16,-4 0-73 0,-7-7-69 16,-3-1-95-16</inkml:trace>
  <inkml:trace contextRef="#ctx0" brushRef="#br0" timeOffset="453.092">30394 5255 1181 0,'0'0'6'0,"0"0"-6"0,0 0 14 16,4 0-14-16,-4 0-32 0,0 0 0 15,0 0 31-15,0 0 1 0,0 0-16 16,0 1-1-16,0 3 1 0,1 4 8 16,1 3 8-16,0 8 14 0,0 7 8 15,-2 12 6-15,0 14 1 16,-1 14 7-16,-3 8-4 0,0-4 4 15,0-5-1-15,-1-7 1 0,2-2 0 16,-3-3-1-16,3-2-3 0,-1-2-3 16,0-3-1-16,-1-4 2 0,2-4-8 15,-2-3 1-15,1-5 0 0,2-6 4 16,-1-4-4-16,1-4-3 0,0 5-8 16,-1 1-4-16,1 0-5 0,0-5-3 15,0-3 0-15,1-6-9 16,1-2-13-16,-1-3-13 0,1-3-15 15,0 0-28-15,-2-2-35 0,-12-23-75 16,2 2-136-16,-5-7-289 0</inkml:trace>
  <inkml:trace contextRef="#ctx0" brushRef="#br0" timeOffset="3673.484">29806 3737 863 0,'0'0'44'16,"0"0"42"-16,-12-10-20 0,8 6-28 15,1 0-16-15,-1-2-5 0,1-2 9 16,-1-2-9-16,1-1-11 0,1-1 0 15,1 1 0-15,1 0-1 16,0-1-2-16,0 2 3 0,4-1 1 16,3 3 1-16,2-2-1 0,7-1 7 15,3 1 3-15,11-2 1 0,11-1-8 16,8-1-6-16,3 3-3 0,-2 2 0 16,-5 4-1-16,-4 3 1 0,0 2 1 15,-1 0-2-15,-1 2 0 0,1 3 2 16,-1 3-1-16,-1 2 0 0,-2 1 0 15,2 3 1-15,-5 3 0 0,-6-2-2 16,-5-1 0-16,-4-1 0 0,-5-1-4 16,2 4-1-16,1 1 1 15,0 4-1-15,-3-1 1 0,-4 1 2 16,-1-1 2-16,-4 0 0 0,-4-3 0 16,-1 3 1-16,-6 0 1 0,-6 1-1 15,-5 1-1-15,-6 3 0 0,-8 5-3 16,-11 4 2-16,-5 5 0 0,-2 0 1 0,11-8 0 15,9-7 0-15,10-9-2 16,1-1-5-16,-5 2-2 0,-3 2 6 16,-2 2 2-16,0-3 1 0,-1-1 0 15,2 1 0-15,-2-4 6 0,-5 3-4 16,-8 1-2-16,-7 2 0 0,1 0 0 16,5-3 5-16,12-4 6 0,13-6 10 15,6-4 0-15,4 1-5 0,-2-3-8 16,1 1-6-16,1-1 0 0,2 0 3 15,-1 0 2-15,6 0 3 0,0 0 0 16,2 0 0-16,0 0 2 0,0-1-3 16,0 1-4-16,3-2-5 15,6 1 0-15,1 0 4 0,6-3 6 16,7 1 5-16,10-2-1 0,10-1-6 16,9 0 0-16,3 0-1 0,-1 2 1 15,-5 2 0-15,-3 2 2 0,-1 0 2 16,1 1 1-16,-1 1-3 0,1 3 1 15,-3-1 5-15,0 2-2 0,-4 0 0 16,-1 2 2-16,-2-1 1 0,-7-2 2 16,-5 1-2-16,-9-2-2 0,0 0-6 15,-1-1-3-15,0 1-3 0,-1-1 0 16,-3 0-3-16,-5-2 0 0,-2 0 0 16,-2-1-20-16,-1 0-27 15,0-1-40-15,-6-11-60 0,-2-1-104 16,-1-2-210-16</inkml:trace>
  <inkml:trace contextRef="#ctx0" brushRef="#br0" timeOffset="5705.331">29421 4323 892 0,'0'0'23'16,"0"0"-23"-16,0 0 57 0,0 0-25 15,0 0 6-15,0 0-2 0,0 0 18 16,-51-142-24-16,28 117-16 16,-3 2-3-16,-9-4-10 0,-12 2-1 15,-10 0-1-15,-5 4-4 0,2 7-6 16,3 8-2-16,4 6 6 0,-2 3 0 15,3 7 3-15,0 3 4 0,1 2 2 16,3 6 1-16,0 2 3 0,2 8 0 16,0 4-3-16,0 6-3 0,3 5-2 15,1 6 1-15,4 4-4 0,7 3 1 16,0 1 3-16,8 2 0 16,4 1 1-16,7-1 0 0,4-1-1 15,2 1 1-15,6-3-1 0,4-1 0 16,6 0-3-16,2-1 0 0,8-4 2 15,3-4 2-15,3-3 1 0,3-6-1 16,5-3 0-16,-2-2 1 0,3-4-1 16,0-1 4-16,-1 0-3 0,0-6 2 15,-5-3-1-15,-5-5 0 0,-4-5 3 16,3 0 6-16,4-1 3 0,9 1 6 16,10-3 3-16,7-3-6 0,-2-5-7 15,-5-3-8-15,-12-3-2 16,-12 1-10-16,-4 1-8 0,-4 0-12 15,2 0-34-15,-1 0-40 0,6 0-66 16,-5 1-91-16,-9 2-241 0</inkml:trace>
  <inkml:trace contextRef="#ctx0" brushRef="#br0" timeOffset="144209.892">6202 12241 0 0</inkml:trace>
  <inkml:trace contextRef="#ctx0" brushRef="#br0" timeOffset="145937.092">6202 12241 0 0,'5'2'0'0,"-1"0"0"0,5 2 0 0,0-2 0 0,-1 1 0 0,0-1 0 0,-2-1 0 16,0 0 0-16,-1 0 0 0,4 0 0 16,0-1 0-16,1 0 0 0,1 0 0 15,-6-3 0-15,-1-2 0 0,-4-1 0 16,0-1 0-16,-5 1 0 15,-4 0 0-15,0 2 0 0,-2 3 0 16,-2 1 0-16,0 1 0 0,-4 5 0 16,3-1 0-16,-3 1 0 0,0 1 0 15,2-1 0-15,-3 0 0 0,0 1 0 16,5-2 0-16,-8 2 0 0,5-1 0 16,0 0 0-16,-3 0 0 0,6-2 0 15,1 1 0-15,1 0 0 0,3-1 0 16,1 0 0-16,2 1 0 0,0 0 0 15,3 2 0-15,2-1 0 16,1 2 0-16,4 1 0 0,0 1 0 16,2 2 0-16,-1 2 0 0,2 1 0 15,0-1 0 1,-2 1 0-16,-3-5 0 0,-1-1 0 16,-2-5 588-16,0-4-510 0,0 0-36 15,-2 0 35-15,-1 1-33 16,0-1-18-16,-1 0-10 0,-2-1-1 15,1-1-14-15,-1-2 5 0,0 0 16 16,2 0 10-16,1 1-5 0,0 1-6 16,0 1-9-16,2 0-4 0,1 1-7 15,0 0-1-15,0 0-3 0,0 0-2 16,0 0 1-16,0 0-3 0,0 0-2 16,1 3-2-16,3 1 3 0,1 3 4 15,1 3 4-15,0 0 1 0,3 3 0 16,0 1-1-16,0 3-1 0,0 1 0 15,1 3-4-15,-2 1 1 0,0 4-4 16,-1 2 4-16,1 2-1 0,-1 2 0 16,-1-1 2-16,0 7 0 0,0-4 2 15,2-1 0-15,-2 7 1 0,1 1 0 16,2 11-1-16,0-1 0 0,-2-4-2 16,0-6-4-16,-1-7-2 0,0-6 2 15,-2-4 5-15,0-6 2 0,-1 0 1 16,1 3-1-16,0 3 1 0,1 4-1 15,1 0 0-15,-2 0 0 0,0 1 0 16,-1-2 0-16,0 0-17 0,0 1-11 16,-1 0-8-16,-1 1 2 0,-1 1-2 15,0 0 11-15,0 0-13 16,0-1-15-16,-1 1 21 0,-1-1 19 16,-1-2 13-16,0-1 2 0,0 0 3 15,-1-1 4-15,0-1 4 0,-2 2 6 16,1-1 0-16,-2 1 6 0,0-1-4 15,1-1-3-15,-3 3-7 0,1-1-7 16,-1 0-4-16,-2 2-1 0,-1 2-2 16,0 0-4-16,-3 1-4 0,1 1 5 15,-2-1 5-15,1 1 1 0,-2-3 3 16,1 2 0-16,-2-1 2 0,1 1-2 16,0 1-3-16,-3 1 0 0,-1 3 0 15,1-5 0-15,-1 2 5 16,-1-4 5-16,4-5 3 0,-4 2 4 15,-1-1-1-15,-1-1-3 0,-1-1-2 16,0 0-3-16,-2-3 0 0,0 1 1 16,1-3 6-16,-2 1 1 0,1 0 2 15,0-3-1-15,-2 2-1 0,0-2-10 16,1-1-2-16,-4-1 2 0,2 2-6 16,-1-2-1-16,-2 0 1 0,-2 2 4 15,-8-1-2-15,8-1 3 0,2-4 2 16,-2 0 0-16,10-5 5 0,-3 1 4 15,-5 1 3-15,4-2-1 0,-8 0-3 16,-7 0-1-16,-8 0-2 0,-1-3-12 16,3-2 1-16,3 0-1 0,6-1-4 15,-2-5 2-15,2 2-2 0,-2-2-2 16,-1 0 5-16,1-1 0 0,-2 1 0 16,5-2 1-16,1-1 2 0,-2-2 0 15,5-2-2-15,-1-1-1 16,-1-4 0-16,0-3 1 0,0-3-2 15,0-2-1-15,0-4 3 0,1-1 0 16,2-5 2-16,0-3 0 0,1-2 1 16,0-3-3-16,3-3 2 0,1 0-2 15,1-5 0-15,2 0 0 0,0-3-3 16,3 2 0-16,1 0 2 0,3-1-2 16,0-2 3-16,2-5 0 0,2-2 1 15,0-3-1-15,3-2 0 0,2-2 0 16,3 2 0-16,4 2 0 0,0-2-2 15,1 2 2-15,3 0 0 0,0 1 0 16,6 1 0-16,-1-2 0 0,2 1 1 16,3 2 0-16,0 0-1 0,1 2 2 15,3-1-1-15,-1 2-1 0,4-1-1 16,-1 0-2-16,3 4 1 0,2 1 1 16,1 3 1-16,3 6-1 0,0 5 1 15,1 4-1-15,-4 9 0 0,-1 6 0 16,-3 4 0-16,1 1 1 0,4-2 2 15,5-2-2-15,3-2-2 0,7 0 2 16,3 0-1-16,8 1-2 0,0 1 2 16,-3 5-1-16,-5 4 1 0,-3 3 0 15,2 1 0-15,-1 1 2 0,1 0 0 16,-1 2 0-16,2-1 0 0,0 0 5 16,2 2 2-16,2-1 7 0,2 1-2 15,2 3-2-15,-3 0-3 0,2 1 2 16,-5 1-1-16,2 0-5 0,0 2-1 15,0 1 1-15,0 1 0 0,2-3 1 16,0 0 4-16,0-1-3 0,3 0-1 16,-1 0 2-16,2-1-3 0,1 0 2 15,-2-2 3-15,-2 2-2 0,0 1 2 16,0 1-2-16,1 3 0 0,-3 1 4 16,2 1-4-16,-1 4-3 15,-2-1 2-15,-3 3 2 0,2 2-1 16,-6 0-1-16,0 3 0 0,-8 0-4 15,-3-2 0-15,-6-1-1 0,-3 2 2 16,4 2-2-16,1 4 0 0,4 2 1 16,-4 0 0-16,-2-1 1 0,-2-1 8 15,-3-1-2-15,-1-2-4 0,-4 1 2 16,-1-4 3-16,-2 1-2 0,-2 0-4 16,-2-1-2-16,-3 0-2 0,-1 2-4 15,-1 0-20-15,-8 4-39 0,-2 2-38 16,-17 16-81-16,3-4-137 15,-2-8-311-15</inkml:trace>
  <inkml:trace contextRef="#ctx0" brushRef="#br0" timeOffset="-212841.572">21415 5309 977 0,'0'0'50'0,"0"0"-44"0,0 0 17 16,0 0-23-16,0 0-12 0,0 0-2 15,0 0-5-15,-117-159-18 0,92 130 10 16,0 0 9-16,-2 2 16 0,-2 2 2 15,1 2 12-15,-10 0-3 0,-9 2 6 16,-7-1 0-16,-6 5-7 0,4 3-3 16,5 8-5-16,6 6 0 0,1 0 1 15,3 10 0-15,-2 5-1 16,-3 8-9-16,4 10-6 0,-2 11 2 16,1 13 1-16,5 11-3 0,1 7 8 15,7 2 2-15,8-5-1 0,13-5 1 16,9-6-4-16,5-6-3 0,12-3 3 15,7-7 4-15,3-5 1 0,1-10 1 16,-4-7 3-16,10 1 5 0,4-3 7 16,5-3 7-16,8 2-2 0,-8-9 1 15,-4-6-4-15,2-5 2 0,-3-3-1 16,0-5 2-16,3-7-1 0,-3-4 0 16,0-3-3-16,-3-4-8 0,-2 2 0 15,3-12 6-15,-3-4-4 0,-1-2-3 16,2-8-1-16,-8 4-3 0,-4 1-2 15,-3-1 2-15,-6 0 0 0,-4-1 6 16,-4-2 5-16,-1 2 3 0,-4 1 4 16,-1 6-4-16,-4 10-2 0,-1 6-2 15,-3 7 2-15,-3 3-4 0,-3-3-8 16,-5 2-10-16,-13 2-10 0,-12 8-26 16,-17 9-20-16,-4 14-37 0,4 11-73 15,17-2-38-15,17-5-176 16</inkml:trace>
  <inkml:trace contextRef="#ctx0" brushRef="#br0" timeOffset="-211073.576">3022 11192 859 0,'0'0'63'15,"0"0"-49"-15,0 0 17 0,0 0-24 16,0 0-7-16,0 0-12 0,0 0-11 16,0 0-16-16,-245-187-2 0,192 168 6 15,5 5 21-15,4 4 14 16,6 3 13-16,2 2 2 0,-1 0 1 16,-1 2 1-16,-1 2-1 0,-1 1-7 15,-1 1-6-15,-1 5-3 0,1 3 0 16,-1 3-3-16,0 5-3 0,2 4 4 15,2 4 2-15,5 0 0 0,3 1 5 16,8-4-3-16,0 10-2 0,4 7-2 16,-2 10-6-1,4 10 0-15,7-1 0 0,6-3-1 0,3 2 5 0,6 0 2 0,8 0-4 16,5-4 6-16,5-3 0 0,6-5 13 31,3-6-2-31,8-1-1 0,0-9-4 16,0-5 1-16,2-9-4 0,-4-8 0 15,0-7-1-15,-3-8 7 0,1-9 14 16,-2-12 4-16,-2-13-3 0,-1-14 4 16,1-16 2-16,-6-12-2 0,-2-11-13 15,-5-6-4-15,-5-3-5 0,-7 4-4 16,-3 9 0-16,-5 13-2 0,0 13 2 16,-7 14-3-16,-4 11 1 0,-3 10 0 15,1 7 0-15,-2 8-14 0,2 2-34 16,-4 2-75-16,-18 11-17 0,5 5-122 15</inkml:trace>
  <inkml:trace contextRef="#ctx0" brushRef="#br0" timeOffset="-209882.693">16635 16737 599 0,'0'0'457'0,"0"0"-378"15,0 0-53-15,0 0-6 0,-28 3-20 16,14-3-15-16,-8-6-7 0,-4 2 8 16,0-1 0-16,-2 0-10 15,1 2 7-15,1 0 11 0,0 2 1 16,-1 1 1-16,-7 6 3 0,-6 6 1 15,-7 8-5-15,0 4-16 0,3 4 3 16,9 3 4-16,4 1-9 0,5 2 5 16,4 1 10-16,3 1 8 0,6 4 1 15,6 1 4-15,5 5-1 0,2 2 0 16,6 1-4-16,6 1 0 0,3-2 0 16,4 0 3-16,3-5-1 0,0-1 3 15,6-6 0-15,2-1 4 0,-1-7 4 16,5 1 3-16,2-5-1 15,-1-7-3-15,5 3-4 0,-10-12-2 16,-4-2 7-16,-7-6 4 0,0 0 2 16,4-6 2-16,3-2 3 0,4-8-9 15,-2-6 6-15,2-13 1 0,2-15 1 16,-4-16 1-16,-2-5-6 0,-6 1-9 16,-8 8-5-16,-3 11-4 0,-1-2-6 15,-3 4-4-15,-1 2 0 0,-3 2 1 16,-1 4-9-16,0 2-1 0,0 3-2 15,-1 8 4-15,-3 7-1 0,0 6-2 16,-3 4 0-16,-2-1-6 0,-5-2 1 16,-6-2-9-16,-6 1-21 0,-10 1-7 15,-16 0-26-15,-20 1-42 0,8 2-85 16,6 6-147-16</inkml:trace>
  <inkml:trace contextRef="#ctx0" brushRef="#br0" timeOffset="-168912.089">24164 3562 1467 0,'0'0'27'0,"0"0"21"0,0 0-24 16,0 0 15-16,0 0-39 0,0 0-18 15,0 0-7-15,0 0-8 0,0 0-16 16,-97-171-8-16,89 180-15 0,1 18-9 16,1 23 42-16,6 25 39 0,5 11 0 15,9 7 23-15,10-6 3 0,6-8-3 16,3-8 12-16,5-11-10 0,3-11-13 16,3-14 1-16,2-8 0 0,0-8 1 15,1-6 6-15,-4-9 6 0,-2-4 9 16,0 0-1-16,-3-8-3 0,-3-4-5 15,1-3 2-15,-1-6-5 0,1-7 0 16,2-14-3-16,5-14-8 0,6-14-3 16,4-15-9-16,3-10-4 0,4-5-11 15,3-5 9-15,3 0-9 0,-1 2 15 16,3 5 4-16,-5 6 1 0,-3 6 7 16,-1 6 2-16,-7 9 2 0,-5 12 1 15,-7 7 4-15,-1 10-5 0,-6 9-10 16,-7 8-6-16,-6 8-5 0,-6 6-21 15,-4 4-24-15,1 2-37 16,3 1-46-16,4 5-69 0,-3 5-84 16,-5 2-184-16</inkml:trace>
  <inkml:trace contextRef="#ctx0" brushRef="#br0" timeOffset="-167771.204">7847 9654 1525 0,'0'0'18'0,"0"0"-36"0,0 0 16 15,0 0-79-15,0 0-87 0,0 0 18 16,0 0 139-16,0 0-21 0,99 133 3 16,-49-41 19-16,4 19 10 15,0 8 3-15,-2 1-1 0,-7-10 11 16,2 2 19-16,-1-5-12 0,3-14-10 16,-5-15-7-16,0-20 8 0,-4-18-2 15,-4-11 3-15,-1-11 1 0,-7-6 11 16,-6-9 7-16,-5-3 0 0,-2-4-1 15,4-10 6-15,2-7 3 0,9-24 13 16,5-30-13-16,8-38-13 0,2-16-18 16,1-1-8-16,-2 15-4 0,-5 22 2 15,-1 8-1-15,-1 4 3 0,-1-1 3 16,0 3-2-16,1 0-1 0,-1 2-4 16,1-1-9-16,0 2-5 0,2-2-4 15,1 0 3-15,1 0-9 0,0-2 10 16,1 2-1-16,-2 10-30 0,-5 15 18 15,-6 17-21-15,-7 16-29 0,-5 11-54 16,7 14-60-16,-4 6-57 0,-4 6-142 16</inkml:trace>
  <inkml:trace contextRef="#ctx0" brushRef="#br0" timeOffset="-166740.018">19914 14939 1266 0,'0'0'0'0,"0"0"0"15,0 0-2-15,0 0-9 0,0 0-10 16,0 0-3-16,0 0 14 0,46 209 10 15,-26-108 4-15,1 5 0 0,9 1-1 16,8-7 3-16,5 0 7 16,0 0 26-16,7-8-14 0,2-10-12 15,3-6 6-15,-2-9-2 0,-2-6-3 16,0-3-8-16,-3-4-5 0,2-6-1 16,-7-11 4-16,-8-12 5 0,-10-11 21 15,-6-10 2-15,-3-3-6 0,6-2 1 16,0-9 3-16,2-9 0 0,1-18-10 15,2-26-4-15,1-31-1 0,4-18 3 16,-2-10-9-16,3 2-6 16,0 13-1-16,4 4 0 0,7 4-2 15,2 4 0-15,6-1 3 0,3-2-3 16,0-1 0-16,1 3-1 0,2 5-1 16,-1 6-2-16,0 7 4 0,0 4-1 15,-4 4 3-15,-2 5 5 0,-2 4 2 16,-5 7 5-16,-6 6 6 0,-3 8 1 15,-13 11-1-15,-6 9 1 0,-7 8-4 16,-5 5-6-16,-1 1-7 0,-3 4-4 16,0-2-13-16,0 4-14 0,-3 0-16 15,-4 0-17-15,-6 3-39 0,-14 9-43 16,-21 25-64-16,3-1-83 16,0 6-148-16</inkml:trace>
  <inkml:trace contextRef="#ctx0" brushRef="#br0" timeOffset="-137522.423">19827 18215 157 0,'28'0'0'0,"-5"-2"-145"15</inkml:trace>
  <inkml:trace contextRef="#ctx0" brushRef="#br0" timeOffset="-136504.246">17831 18623 371 0,'0'0'115'0,"0"0"-94"0,0 0-14 16,0 0-7-16,0 0 0 0,-1-6 3 15,3 7 8-15,1 1 0 0,2 0-9 16,4-1-1-16,-1 2-1 0,1-2 2 16,4-1 5-16,-1 0 7 0,5-2 2 15,1-1 2-15,3-2-5 0,4 0-5 16,2-3-4-16,9-6 1 0,9-4 3 15,10-4-2-15,3-1 6 0,-1 3 9 16,-6 1 9-16,-6 5 9 0,0 0 8 16,1 2-2-16,-2 2-5 0,-1 1-7 15,1 3-12-15,-3 1-8 0,1 3-9 16,0 1 0-16,-2 1 0 0,2 0-1 16,-3 2-1-16,2 1-1 0,0 0 0 15,0-1 1-15,2 0 2 0,1-2 3 16,1-2 0-16,4 0 6 0,-3-2 4 15,2 1-5-15,-1 0 5 0,1 0 8 16,-2 1 4-16,1 0-1 0,0 1-3 16,-4 0 1-16,-1 1-13 0,-7-2 13 15,-5 2-9-15,-5 0-14 16,-6 0 8-16,1 1 0 0,2 1-11 16,5 1 1-16,-1 2-3 0,0-2 3 15,-3 1-1-15,-3 0 2 0,-1-1 0 16,-1 1 0-16,0-1-1 0,-3 1 0 15,0-1 1-15,-3-1 0 0,0 0-1 16,-3-1 4-16,0 0 3 0,-1-1 1 16,-2 1-1-16,0-1-3 0,-3 0-5 15,2 0 0-15,-2 0 0 0,0 0 0 16,1 0 0-16,0 0 1 0,-2-1-1 16,2 0 1-16,-1 0-1 0,1 0 3 15,-1 1-1-15,-1-1 0 0,1 0-2 16,-2 1 0-16,0 0-2 15,-1 0-1-15,0 0-2 0,0 0 2 16,0 0-4-16,0 0-3 0,0-1-7 16,0 1-10-16,0 0-22 0,-2-1-40 15,-10-6-71-15,0-1-117 0,-1-2-244 16</inkml:trace>
  <inkml:trace contextRef="#ctx0" brushRef="#br0" timeOffset="-121470.172">24335 17524 1041 0,'0'0'41'0,"0"0"-41"16,0 0 18-16,0 0-18 0,0 0-80 16,0 0 63-16,-11 18 17 0,8-16 43 15,1-1 13-15,-1 2-9 0,3 1-14 16,0 4-26-16,0 5-6 0,0 5 5 16,0 6 10-16,-3 8-8 0,3 9-5 15,-3 9-3 1,0 7-2-16,-2-3-8 0,2-8-8 15,1-17-1-15,-1-9 2 0,3-13 10 16,0-4 6-16,0-2 1 0,0-1 15 16,0 0 10-16,-2-6 2 0,1-6-20 15,1-9-7-15,0-15-30 0,10-18-1 16,7-12 1-16,5-3 10 0,3 7 17 16,2 13 3-16,0 14 0 15,-3 9 3-15,-5 10-1 0,-4 8-2 16,-2 4 0-16,1 4-1 0,4 2 1 15,1 7-3-15,-3 6 1 0,-1 6 2 16,-2 11 1-16,-1 7 0 0,-2 7-1 16,0-4 0-16,-3-12 2 0,-2-11-2 15,0-9 0-15,-2 1-1 0,2-2 1 16,1-1 2-16,-4-2-2 0,2-3 0 16,1-2 1-16,-2-1 4 0,0-6 14 15,2-3 5-15,2-5-16 0,3-4-8 16,0-4-13-16,3 0-9 0,4 0 4 15,3 5 3-15,1 7 13 0,1 4-2 16,0 6 2-16,-1 6-4 0,4 5 4 16,-3 7-1-16,0 4 3 0,-1 0 1 15,1 6 0-15,0-2-2 0,-1 3 1 16,-1-2-17-16,1 1-54 0,-2-6-51 16,6-4-23-16,8-8 9 0,8-10 1 15,12-14 6-15,4-10 6 0,-2-7 41 16,-5 1 82-16,-9 4 67 0,-1 1 74 15,-10 5 13-15,-6 4 4 0,-10 4-20 16,-2 2-24-16,-4 1-17 0,-3-1-6 16,-1 0 6-16,-4 0-8 0,-9-2-33 15,-4-1-31-15,-7-1-25 0,-2-2-9 16,-5 1-9-16,-3 1 10 0,-8 2 2 16,-3 1-2-16,3 6-2 0,6 3 3 15,6 4-6-15,5 8 3 16,3 5 3-16,-2 6-1 0,6 6 1 15,8 11-8-15,6 8 15 0,8 10 12 16,9-1-4-16,5-6-7 0,-1-13-1 0,-4-15-3 16,-2-6-5-16,0-4 8 0,4-2 0 15,3-3 8-15,5-4 2 0,0-3 1 16,-2-8 5-16,0-7-2 0,1-7 0 16,1-7-3-16,0-8-1 0,-7 1-5 15,-2 7-5-15,-8 7-3 0,-2 5 2 16,-3 3-3-16,0 2 1 0,-2 6 0 15,1 7-14-15,1 5-7 0,0 8 21 16,3 5 3-16,0 7 10 0,3 2-6 16,-1 0-4-16,-1 1-9 0,2-3-35 15,3-1-41-15,0-6-15 0,4-4-67 16,4-7-26-16,11-10-15 0,-4-8-25 16</inkml:trace>
  <inkml:trace contextRef="#ctx0" brushRef="#br0" timeOffset="-121138.876">25874 17461 1055 0,'0'0'72'0,"5"0"-46"0,-2 0-26 16,6 1-18-16,1 5 1 0,3 5 13 16,7 3 4-16,2 5 2 0,11 6 2 15,7 4-4-15,9 4 1 0,3-3-1 16,-3-6 1-16,-6-7 1 0,-4-3-2 15,-4-3-27-15,-5-4-29 0,-5-4 4 16,-9-3 10-16,5-5 6 16,-2-4 1-16,4-5-4 0,-1-5-35 15,-5-5-45-15,-5-3-23 0,-6-10 8 16,-6-6 35-16,-4-5 56 0,-5-1 43 16,-4 10 63-16,0 11 44 0,2 14 18 15,4 7 9-15,-2 4 7 0,-2 1-5 0,-5 2-31 16,-6 6-14-16,0 7-4 0,-16 13-1 15,-13 18-12-15,-21 22-28 0,-14 13-27 16,-5 5-19-16,0-8-17 16,6-10-73-16,8-7-97 0,20-16-144 15,13-13-259-15</inkml:trace>
  <inkml:trace contextRef="#ctx0" brushRef="#br0" timeOffset="-91222.882">8784 12590 688 0,'0'0'1'0,"0"0"10"15,0 0 4-15,0 0-15 0,0 0-17 16,-2-4 0-16,4 1 17 0,-1-2 1 16,0 2 3-16,0 0-1 15,-1 2 2-15,0 1 3 0,0 0-1 16,0 0 5-16,0 0-9 0,0 0-3 16,0 2-6-16,0 2-3 0,0 3 1 15,3 3 8-15,3 4 1 0,-1 4-1 16,2 3 0-16,0 1 0 0,2 4 1 15,-1 2 2-15,2 7 1 0,1 10 8 16,1 11 3-16,-3 6 0 0,-3 0 7 16,-4-2-3-16,-2-3-2 0,-1 3-1 31,-3 4-1-31,0 1-5 0,-1-1-2 16,1 0-5-16,0-1 0 0,1-3-3 15,2-4 0-15,1-4 2 0,0-1-2 16,0-3 1-16,1 0 0 0,-1-2 2 15,0-3 3-15,0-3 7 0,-1-5 8 16,-2-6-1-16,1-7 0 0,0-3-4 16,-1-3-5-16,0 4 0 0,-1 4-5 15,-1 2 0-15,0 0-1 0,0-3-1 16,-1 0-1-16,3-4-1 0,-1-2 9 16,0-1 0-16,0 2-5 0,-1 1 2 15,1 2 5-15,-2 2 10 0,0 0 0 16,0 2-7-16,0 2-7 0,-4 8 1 15,2 5-2-15,0-3-2 0,1-6-1 16,2-7 5-16,0-6 1 0,0-1-6 16,2 2-4-16,0-6-1 0,1-5 0 15,0-2-3-15,2-4-21 0,0-2-9 16,-1 0-30-16,1-15-38 0,0-3-110 16,0-7-180-16</inkml:trace>
  <inkml:trace contextRef="#ctx0" brushRef="#br0" timeOffset="-89637.583">25433 6233 462 0,'0'0'216'0,"0"0"-208"16,0 0 27-16,0 0-35 0,0 0-18 15,0 0-18-15,8 11 27 0,-6-7 6 16,1-2 1-16,0 2 2 0,-3-3 4 16,2 0 1-16,-2 1-2 0,2 0 6 15,-2-1 17-15,0 2 10 0,0 1 13 16,0 2-7-16,-2 2-9 0,2 3-4 15,-2 3-12-15,-1 6-6 0,0 0-8 16,1 6-2-16,2 0-1 0,-1 10 0 16,1 7 0-16,-2 13-3 0,2 2 3 15,-3 2-2-15,1-3 0 0,-3-2 0 16,2 2-2-16,-3 0-1 0,6 2 0 16,0 0-3-16,0-1 1 0,0 3 5 15,0-1 2-15,0 0 0 0,2 2 4 16,-2-2 4-16,0 0 7 0,0-2 1 15,-2-5-1-15,2-2-3 0,0-4 6 16,0-3-3-16,2-4-4 0,2-5 0 16,-1-7 0-16,-1-6-1 0,1-4 0 15,1-2-3-15,0 5 0 16,0 0-5-16,0 5 1 0,-2-2 0 16,4 1 3-16,-3-3 0 0,0 0 3 15,1-1 3-15,-3 0 0 0,2-3 5 16,-1 2 1-16,1-2 3 0,1 0-4 15,-3 1 0-15,2-3-3 0,0-1-1 16,-1 1-2-16,-1 0-2 0,-1-1 0 16,2 1-4-16,-2 0-1 0,0 0 0 15,0 3-1-15,-2-1-2 0,2 2 0 16,-2 2 2-16,1-1 0 0,-2 0-1 16,3-3 0-16,0-2 7 0,0-2 3 15,0-5 4-15,0-2-3 0,0-3 1 16,0-2-2-16,0-1-12 0,0-1 0 15,0 0-25-15,0 0-20 0,0-1-31 16,0-3-48-16,-4-16-55 0,0 1-98 16,-1-2-294-16</inkml:trace>
  <inkml:trace contextRef="#ctx0" brushRef="#br0" timeOffset="-41847.229">5979 12473 115 0,'0'0'17'0,"0"0"-17"0,1 1-2 16,-1 3-17-16,0 0-26 0,0 1 4 16,-1 6 16-16</inkml:trace>
  <inkml:trace contextRef="#ctx0" brushRef="#br0" timeOffset="-40600.268">6090 12423 694 0,'0'0'42'0,"0"0"-8"16,0 0 25-16,0 0-42 0,0 0-13 15,0 0-3-15,0 0-1 0,0 0-24 16,0 0-23-16,9 3 3 15,-9-3 16-15,0 0 18 0,0 0 8 16,0 1 2-16,0-1 0 0,1 1 2 16,-1 1 4-16,4 0 3 0,-1 1-2 15,2 1-4-15,1 1-2 0,-2 0-1 16,3 2 0-16,-2 1 0 0,0 1 0 16,-1 2 0-16,3 2 2 0,-2 5-2 15,-1 2 2-15,1 5-1 0,-1 8-1 16,0 12-1-16,-3 13 1 0,2 3 0 15,-1 2-3-15,-2-3 2 0,0-4 0 16,0 3-1-16,0 0 1 0,0 2 1 16,0 3 0-16,0 0 0 0,1 1 0 15,0 1-2-15,-1-1 2 0,1 1-4 16,0 0-6-16,-1 0 4 0,3 2-3 16,-3 0 2-16,0 6-2 0,0 2 5 15,0 3-2 1,0 1-8-16,-1-3-5 0,-2-4-3 15,1-9 3-15,0-4 5 0,1-6 3 16,-3-3 5-16,1-4 4 0,-2-1 2 16,-1-4 0-16,-1-1 5 0,-4-3 6 15,-1 1 10-15,0-4 10 0,-2-6 3 16,2-6-1-16,0-4-2 0,0-3-8 16,-5 4-11-16,-2 1-7 15,-5 4-5-15,-2-3-11 0,-1-2-9 16,-2-4 10-16,0-3 6 0,-7 0 1 15,-6-2 2-15,-10-1 1 0,-4 0 3 16,4-2 5-16,-4 1 17 0,5 0 19 16,-5-2-5-16,-4 1-4 0,-1-1-7 15,-1-2-5-15,-3-2-10 0,2-3-9 16,1-4-4-16,-1-6-13 0,3-4-1 16,1-6 1-16,3-2-4 0,-4-6 16 15,3-2-2-15,-3-2 0 0,-3 0 3 16,3 1 3-16,-2 0 6 0,-4-1-1 15,1 3-1-15,-4 1-5 0,1 1-1 16,0 2 0-16,3 1-1 0,2-1 1 16,4-2-1-16,5-2 0 0,3-2-2 15,3-2-4-15,5-4-3 0,1-1-1 16,7-1 1-16,2 1 5 0,3-1 4 16,3 1 0-16,2 1 2 0,0 2 0 15,6 5 1-15,3 6-3 0,3 4 0 16,5 0-1-16,-4-3-6 0,-1-4-4 15,2-4-4-15,3-1 3 0,0-6-3 16,7-9-6-16,1-9 4 0,6-5 2 16,5 1-3-16,5 2 2 0,-2 2 4 15,5 2 4-15,0-2 2 0,0 1 3 16,2 2 2-16,0 1-3 16,-3 2 4-16,4 1 4 0,2 1-2 15,-2-1 0-15,3 4 1 0,0 0 1 16,2 2-4-16,0 2 0 0,0 2 3 15,1 4-3-15,-2 6 2 0,-4 5-1 16,8-4-1-16,8-3 0 0,6-7 0 16,7-4 0-16,-1 2-1 0,-7 4-1 15,4 1-3-15,-1 0 2 0,0 4 0 16,-1 4 2-16,3 1 1 0,2 4 1 16,0 2-1-16,4 1 0 15,-2 5 3-15,1 1-3 0,1 5 0 16,1 3 1-16,2 3-1 0,1 2 2 15,-2 0-1-15,5 3 3 0,-1 1-1 16,3 3-3-16,-2-2 0 0,4 3 5 16,-1-1-3-16,0-2 12 0,0 0-1 15,-1-3 11-15,-1-1-5 0,2 0 14 16,-4-1-9-16,0 0 1 0,-4 1 2 16,-5 0-12-16,-1 2 0 0,-6-1 1 15,-3 3 0-15,-7 2 0 0,-6-1-1 16,-8 0 0-16,-5 0-2 0,-1-2-6 15,0 1 2-15,-2 1 3 0,-1 0-5 16,0-2-5-16,-6-1 0 0,-1-1 0 16,-3-1-2-16,0 0-4 0,-1 0-8 15,0 0-10-15,0-1-9 0,-1 0-21 16,-4 0-25-16,-16 1-72 0,1-1-132 16</inkml:trace>
  <inkml:trace contextRef="#ctx0" brushRef="#br0" timeOffset="-17240.816">3948 12260 535 0,'0'0'0'0,"0"0"-6"16,0 0 2-16,4-4 6 0,-1 0-2 15,1 1 0-15,-1-1 0 0,-3 2-7 16,3 0-20-16,-2 0 3 16,1 0 13-16,0 2 3 0,0 0-1 15,0 0 5-15,2 0 4 0,-1 1 2 16,2 1 1-16,1-1 0 0,2 1-1 16,0 0 0-16,0-1 3 0,5 0 6 15,-1-1 4-15,3 0 2 0,0-3-5 16,4-1-2-1,-1-1 2-15,2 0-5 0,-1 0 2 16,1 1-1-16,1-1-1 0,1 3 2 16,-1-1-4-16,1 0-1 0,3 0 2 15,0 1-4-15,1 0-1 0,0 0 3 16,3 1-3-16,-2 0 0 0,2 1 0 16,-2 0 3-16,-1 0-2 0,2 3 3 15,0 0 2-15,1 1 2 0,-2-1-3 16,1 0-2-16,2-1-1 0,-1-1 1 15,3-1 1-15,-2 0 1 0,9 0 1 16,2-1 1-16,-4 0 3 0,-5-1 0 16,-3 2-1-16,-6 0-1 0,4 0 1 15,3 0 5-15,-1 0 0 0,0 0 1 16,-1 0-4-16,-1 2 0 0,0 0-2 16,-1 1-2-16,0 0 2 0,-1-1-2 15,0 2-4-15,-3-2-1 0,4 1-1 16,-3 0-1-16,1-1 0 0,-2 0-1 15,2-1 1-15,-2 1 2 0,0-2 1 16,-2 1 5-16,0-1 2 0,1 0 0 16,-4 1 2-16,1-1-6 0,-2 0 2 15,0 0 0-15,-3 0-2 0,-2 0-1 16,1 0-4-16,-4 0-1 0,-1 0 1 16,-1 1-2-16,-2-1 1 0,-3 0-1 15,2 0 1-15,-3 0-1 0,0 0-2 16,0 0 0-16,0 0-6 0,0 0 3 15,0 0-2-15,-1 0-9 0,-2 0 16 16,-1 0 4-16,-6-1-4 0,-2 0 0 16,-6-1-5-16,-1 0 2 15,-4-2 3-15,0 1 0 0,-1-1 3 16,-1-2-1-16,-2 1-1 0,-1-2-1 16,-1 0 2-16,-2 0 1 0,0-1 4 15,-8-1-6-15,-7 0-1 0,-11-2-3 16,-2 2-3-16,1 4-6 0,4 2-4 15,6 3 0-15,5 0 6 0,1 0 5 16,6 0 2-16,7 0 3 0,4 0 0 16,5-1 0-16,1-1 0 0,-4-1-2 15,-2-1 2-15,-5 0 2 0,2-1 9 16,0-1-1-16,-1 2 4 0,1-2-3 16,-2 1-2-16,2 2-4 15,-1-1 0-15,-2 1-3 0,2 1 2 16,1 2-3-16,-1 0-1 0,1 0-1 15,5 0-7-15,-2 0-3 0,2 2 1 16,2-1 0-16,4 2 2 0,1-2 3 16,2 2 5-16,3-1 0 0,1-1 1 15,2-1 2-15,4 0 2 0,0 1 8 16,1-1-2-16,2 0-2 0,1 0-3 16,0 0-6-16,0 0-3 0,0 0-4 15,0 0-8-15,0 0-1 16,1 0 3-16,4 2 3 0,1 0 5 15,6 0 0-15,2 3 2 0,3 0-1 16,3 0 4-16,3 0-1 0,0 1 1 16,5 0-3-16,1-1-1 0,9 0 2 15,5 0-2-15,11-3-1 0,0-1 2 16,-1-1 0-16,-2 0 0 0,-6 0-1 16,1-3 4-16,0 0 2 0,1 0 0 15,-4 1 0-15,4 0 2 0,-4 1-1 16,1 1 0-16,0 0-1 0,-1 0-1 15,2 1-1-15,0 1 1 0,-1-1-1 16,-2 1 0-16,0-1 0 0,0 0 0 16,-1 1 0-16,2-1 1 0,-3-1 1 15,1 1 2-15,-2-1-1 0,-2 0-2 16,-1 0 5-16,-1 0-4 0,0 0 3 16,-6 0 1-16,-5-1-2 0,-6 0 0 15,1 1 1-15,2 0-3 0,3-1 0 16,2 1-2-16,-1-1 0 0,-1 0 0 15,2 1 0-15,-4 0 0 0,-2 0-2 16,1 0 1-16,-3 0 1 0,-2 0 0 16,-2-1 0-16,-1 1 1 0,-2-1 1 15,-3 0-2-15,1 1 3 0,-5-1-2 16,-1 0 3-16,-1 0 6 16,-2 1-4-1,0 0-1-15,0 0 0 0,0 0-2 0,0 0-3 0,0 0-4 0,-1 0 1 16,-3 0-4-16,-3-1 1 0,-4 1 1 15,-3-1-1-15,-1 1 6 0,-3 0 1 16,-3 0-1-16,-2 0 0 0,-1 0 1 16,-4 1-1-16,-3 1 5 0,-8-1-3 15,-9 2 3-15,-7 0-3 0,-4-1-1 16,4 0 0-16,4-2-1 0,3 0 1 16,2 0 0-16,-3-2 2 15,-1-2-1-15,-1 2-1 0,-3 1-1 16,-4 0 0-16,1 1 0 0,-2 3 0 15,2 2 0-15,-1 3 1 0,0 4-1 16,0-1 3-16,2 3-3 0,1-1-3 16,5 0 3-16,2-1-2 0,0-2 2 15,1-1 0-15,4 2 0 0,-1-4 0 16,5-2-5-16,2 1 5 0,2-4 1 16,8 0 2-16,2-2 1 0,8 0 6 15,1 0-1-15,-2 0 0 0,-2-2-3 16,1 1 4-16,2-2-6 0,4 1-2 15,2 0-2-15,4 1-4 16,2 0-4-16,3-1 0 0,0 2-5 16,2 0-8-16,0 0-5 0,0-1 11 15,2 1-7-15,9-1-6 0,3-1 16 16,13-2 4-16,11-2 2 0,14-2 4 16,6 0 2-16,-3 0 0 0,1 2 0 15,-4-1 0-15,3 0 3 0,2-3 2 16,-2 0 5-16,4-2-6 0,-1 2 4 15,1-2 0-15,0 1-1 0,1 0 0 16,0 1-2-16,0 1-4 0,1 1-1 16,0 1 3-16,-1 3-3 15,0 0 0-15,-1 1-1 0,-4 1 1 16,-3 1 0-16,0 1 1 0,-4 0-1 16,-1 0 1-16,-4 3 7 0,-2-2 5 15,-5 2 0-15,-1-2-2 0,-9 1 2 16,-6-2-1-16,-4 0-8 0,-3 0 1 31,0 0-2-31,-1 0 1 0,0-2 0 16,-3 1 2-16,-6 0-1 0,1 1 3 15,-4-1 0-15,0 0 1 0,0 0 2 16,-4-3 0-16,-3-2-11 0,-8-2-1 16,-3-3-9-16,-12-3 0 0,-9-2-4 15,-11 1 1-15,-4 4 6 0,-2 4-6 16,2 4 4-16,4 3 0 0,-4 2 6 15,-5 2 1-15,-4 4 2 0,-4 1 4 16,0 0-4-16,-2 0 3 0,0-1 10 16,2-1 0-16,-1 0-6 0,0-3-3 15,0 0-2-15,2 0-2 0,0-4 0 16,3 0 0-16,3-1 2 0,1-3 0 16,5-3 4-16,0 1 1 0,-1-1-3 15,3 0 1-15,1 0-3 0,1 1 1 16,0 1 0-16,2 0-3 0,1 1-11 15,6 2 7-15,5 2 2 0,7-1-5 16,7 1-3-16,6-1 5 0,2 1-2 16,2-1 7-16,-1 1 0 0,4 0 8 15,2 0 6-15,3-1 2 0,4 1-5 16,0 0-9-16,0-1-2 0,0 1-9 16,0 0-2-16,8 0-8 0,4 0 8 15,11 2 7-15,18 1 2 0,14 2 1 16,7 0-1-16,6 0 2 0,-2 2 0 15,-3 0 2-15,6 5-2 0,1-2 0 16,6 3 4-16,0-2-3 16,2 0-1-16,-1 1 0 0,0 0-1 15,3-1-15-15,-1 1-43 0,0 0-52 16,-19-4-86-16,-10-1-163 0</inkml:trace>
  <inkml:trace contextRef="#ctx0" brushRef="#br0" timeOffset="1137.069">9534 11900 879 0,'0'0'0'16,"1"-3"-3"-16,-1-3 1 0,1-3 2 15,-1-2-13-15,0-2-31 0,-3-1 36 16,-2 0-63-16,-1 2 10 0,2 1 28 15,0 2 33-15,1 3 12 0,1 1 4 32,1 2 7-32,1 2-2 0,-1 1-13 15,1 0-6-15,0 0-2 0,1 3-10 16,1 5 2-16,2 3 8 0,0 5 1 16,0 5 5-16,0 1 1 0,-2 1-3 15,-1-2-2-15,1-1-2 0,1-4-2 16,-2-4 1-16,1-3-2 0,-1-3-5 15,0-2 3-15,0-3 3 0,-1-1 2 16,0-1 1-16,2-5 2 0,-1-3 2 16,4-9-5-16,3-12-5 0,6-15-4 15,7-12-4-15,4-2 0 0,2 5 1 16,-1 13 0-16,-6 17 12 0,-4 7 1 16,-5 8 11-16,-1 3 4 0,-1 0 7 15,0 4-1-15,2 2-1 0,-3 1-12 16,-2 9-6-16,1 6-1 0,-2 7-1 15,-3 10 1-15,-2 6 1 0,-2-5-3 16,-2-4-2-16,3-9-4 0,1-9-9 16,0-1-6-16,1-1 5 0,3-4 3 15,-1-3 10-15,1-3 3 0,2-1 8 16,1-7-1-16,5-4 1 0,1-7-8 16,4-5 0-16,5-8-15 0,-1 1-12 15,1 0-5-15,-4 5 1 0,-3 8 15 16,0 1 5-16,-3 7-12 0,-1 6-4 15,-1 4-8-15,1 3-3 0,-2 7-2 16,1 5 5-16,1 5 23 0,0 1 12 16,0 2 3-16,2 0 17 0,0-3 7 15,2-2-9-15,-1-4 3 0,1-3 12 16,-1-4 1-16,-3-3-9 0,2-4-11 16,-1-1 2-16,1-7-4 15,0-4-5-15,4-4-7 0,-4-5 3 16,2-2-2-16,-3-3 6 0,-2 1 14 15,-2 1-19-15,-4 2 36 0,-4 3-31 16,-1 4-7-16,-7 2-2 0,-3 5 2 16,-3 4 0-16,-3 4-2 0,-3 4 1 15,0 8 1-15,0 7 1 0,1 6 1 16,3 3 0-16,0 2-2 0,5-1 0 16,4-3 0-16,3-4 5 0,4-2 2 15,3-5 2-15,3-2-1 0,2-2 0 16,2-4 0-16,-1-1-2 0,1-4-6 15,1-2-8-15,0 0-5 0,1-7-3 16,3-4-3-16,1-3-5 0,3-4-8 16,-1-2-5-16,0-2 7 15,1 3 4-15,-3 4 4 0,-1 4 8 16,-3 4-4-16,-2 3-8 0,0 2-11 16,-3 2-24-16,-1 3-16 0,-1 1 11 15,1 6 66-15,2-1 0 0,-1 3 44 16,2 1 27-16,2-1 2 0,0 0-19 15,0-1-14-15,1-1-9 0,0 0-12 16,1-1-4-16,-1 0-8 0,-1-2-6 16,2 0-1-16,-2-2-8 0,1-1-11 15,-1-1-15-15,1-2-17 0,4-5-23 16,-4-4-53-16,-4-2-97 0</inkml:trace>
  <inkml:trace contextRef="#ctx0" brushRef="#br0" timeOffset="1327.043">10547 11543 1014 0,'4'3'14'0,"1"2"-14"16,1 2 0-16,2 3-3 0,-1 1-28 15,-1 3-5-15,-2 4 13 0,0 3-43 16,-1 2 26-16,0 3 24 0,1 0-13 15,-1-1-32-15,2 6-53 0,0-7-69 16,-1-4-113-16</inkml:trace>
  <inkml:trace contextRef="#ctx0" brushRef="#br0" timeOffset="1577.079">10793 11557 549 0,'0'0'73'0,"0"0"-61"16,0 0 3-16,0 0-1 0,0 0 0 15,0 0-3-15,0 0 7 0,0 0-13 16,-158 183-2-16,113-136-3 0,-1 0-1 16,3-7-11-16,10-10-39 0,9-13-13 15,8-3 4-15,2-5-6 0,3 2-6 16,-2-2-15-16,5-2-20 15,4-5-26-15</inkml:trace>
  <inkml:trace contextRef="#ctx0" brushRef="#br0" timeOffset="2643.585">10629 11726 180 0,'0'0'83'0,"-11"-5"-41"16,1 1-23-16,1-1-13 0,1 0 1 15,0 0 14-15,-1-1 22 0,1-1-8 16,0 0-8-16,1-1 9 0,0 1 5 16,1 0 8-16,0 0-8 0,3 0 3 15,-1 1-5-15,0 1-1 0,1 0-6 16,-1 1-4-16,2 0 0 0,-1 0-9 15,1-2-12-15,1 1-5 0,-1 0-2 16,0 0-2-16,1 1 2 0,0 1-1 16,0 1-2-16,1 1 1 0,0 1-3 15,0 0 1-15,0 0 0 0,0 0 2 16,2 1 0-16,2 2 1 0,1 0 1 16,3 1-2-16,1 0 4 0,1-1-1 15,4 1 4-15,-2 0 2 16,2 1 6-16,0-1-3 0,0 1 4 15,2 1 5-15,-1 1 1 0,0 2-1 16,-2 0-5-16,0 2-4 0,-2 1-2 16,-1 3-5-16,1 1 1 0,-1 3-1 15,-1 3-1-15,-1 0-1 0,0 3 0 16,-2 0 5-16,1 1-3 0,2-1 4 16,-2-1 1-16,0-2 2 15,0-1 4-15,2-2-1 0,-2-2 1 16,-1-1 8-16,0-4-1 0,-1-1-4 15,-2-4 1-15,0-2-2 0,-1-2-5 16,-2-1-5-16,1-1-3 0,-1-1-1 16,0 0-2-16,0 0-12 0,0 0-13 15,0-1-23-15,-5-2-24 0,-9-11-30 16,2 0-124-16,-5 0-160 0</inkml:trace>
  <inkml:trace contextRef="#ctx0" brushRef="#br0" timeOffset="7200.631">23632 5942 409 0,'0'0'0'0,"2"0"0"15,2 1 5-15,1-1 13 0,3 2 13 16,0-1-3-16,0 0 10 0,0 1-19 15,-2 1-5-15,2-1-7 16,-1 0-1-16,3 2 4 0,3-1-3 16,4 1 0-16,4 0 2 0,12-1 3 15,16-3 16-15,13 0-19 0,9-9-4 16,3-2-4-16,-1-1 1 0,-7 1-2 16,-6 1-9-16,0 3-1 0,-4 1 7 15,-6 4 0-15,-1 0 3 0,-8 2 0 16,-6 1 2-16,-8 1 6 0,-8 2 6 15,1-2 9-15,5 3 5 0,0 1 8 16,6 2-7-16,-1-1-4 0,3 0-7 16,3 0-11-16,7 0-4 0,6-2 1 15,-3-2-4-15,-10-2-1 0,-12-1-15 16,-10 0-4-16,-6-1-2 0,0 0-3 16,-3 1-4-16,0-3 6 0,-4 3 13 15,-1-1 5-15,-4 0 5 0,-8-1-7 16,-5-1 6-16,-13 0-4 0,-16 2-8 15,-9-2 5-15,-7 1-4 0,-1 0 1 16,3-4 3-16,0-1 0 0,-5-1-19 16,-3 1 1-16,-3-2 7 0,-5 2-1 15,-2 1 8-15,-5 1 10 0,1 1 2 16,1 1 0-16,4 1 2 16,4-1 4-16,8-1-1 0,8 0 1 15,5-1-1-15,9 1-5 0,12 0 3 16,9 1 9-16,6 0 0 0,8 0 3 15,-1 2 2-15,2-2 5 0,1 2-5 16,3 0-15-16,3 1-2 0,0 0-12 16,0 0-5-16,0 0-3 0,0 0 2 15,9 2 8-15,1 2 10 0,10 3 8 16,10 4 12-16,18 7 10 0,20 4-2 16,17 3 6-16,5 0-4 0,5-3-14 15,-5-5-10-15,3-1-6 16,-9-3-12-16,-10 0-56 0,-20-5-67 15,-18-2-140-15</inkml:trace>
  <inkml:trace contextRef="#ctx0" brushRef="#br0" timeOffset="94213.544">4163 14065 135 0,'0'0'20'16,"0"0"-1"-16,0 0-19 0,-5-19-13 15,4 7-9-15,-2-4-13 0,2-1 0 16,0-1 13-16,-1 2 20 0,2 3 2 16,-3 5 11-16,2 3 19 0,0 4-1 15,-3 0-27-15,2 1-2 0,-1 0-13 16,2 0-23-16,-1 0 5 15,2 0 13-15,0 0 4 0,0-3 14 16,0-1 1-16,5-3 5 0,1-2-2 16,0-3 4-16,2-2 6 0,-1-1-2 15,-1 1-1-15,0 2 2 0,-3 4 5 16,0 2 5-16,-2 4 10 0,-1 1 4 16,0 0 13-16,0 1 6 0,0 0-18 15,0 0-17-15,0 0-10 0,0 0-9 16,0 0-2-16,0 0 0 0,0 0 0 15,1-1 2-15,1 1 5 16,-1-2 6-16,3 1 6 0,-3-1 0 16,3-1-2-16,0 1-3 0,-2-1-2 15,1 0-2-15,1 2-1 0,-2-2-6 16,0 1 1-16,2-1-4 0,0 0 0 16,1 0 0-16,2-2 0 0,2 1 1 15,-1-2-1-15,2 1 0 0,1 0 0 16,0 0 0-16,3 0 4 0,0-2 4 15,1 0 1-15,2-3 1 0,3 2-1 16,-2-2-3-16,4 1-1 0,0-2-5 16,1 0 2-16,0 1-1 0,3 1-1 15,-1-1-2-15,1 3 2 16,0-1 0-16,-1 1 0 0,1 1 0 16,0-1 1-16,1 2-1 0,2 0 1 15,-3 0 0-15,4 2 0 0,-1-1 5 16,0 1-1-16,-2-2 2 0,2 2 4 15,0-1 3-15,-1-1-13 0,2-1-1 16,0 2 5-16,0-2 2 0,0 0-3 16,-1 0-1-16,-1 1 1 0,0 0 0 15,-1 1-1-15,0 1 0 0,1 0-1 16,-3 3 5-16,2 0 0 0,1 0-4 16,0 2 0-16,1 1-2 0,0-1-1 15,-1 2 1-15,1-2 0 0,-2 2 0 16,1-2 2-16,-4 0-3 0,0-1 0 15,0 1-2-15,-2-1 4 0,-1-1-2 16,2 0 1-16,1 0 0 0,-1 0-1 16,-3 0 0-16,2 0 1 0,-1 0-1 15,-2 0 2-15,2 0-2 0,0 0 0 16,-1 0 2-16,-1 2-2 0,-2 2-2 16,1-1 2-16,-3 1-4 0,0-1 3 15,-1 1 1-15,-2-1 0 0,-3 1 1 16,-1-3 1-16,-1 0-1 0,-2 0 0 15,-1 0 2-15,-3-1-1 0,-1 0 3 16,2 0 3-16,-2 0 5 16,0 0-2-16,0 0 1 0,0 1-5 15,0-1 2-15,0 1-2 0,0-1-1 16,0 1-5-16,0-1 1 0,0 0-2 16,0 0-1-16,0 0-5 0,0 0-3 15,0 0-3-15,0 0-3 0,0 0-12 31,0 0-14-31,0 0-36 0,1-5-61 16,2 0-87-16</inkml:trace>
  <inkml:trace contextRef="#ctx0" brushRef="#br0" timeOffset="155600.379">24705 16846 555 0,'0'0'112'0,"0"0"-92"15,0 0 33-15,0 0-29 0,0 0 12 16,0 0-11-16,-3-1-4 0,0-3-12 16,-4-3-8-16,-2 0-1 0,1-2 0 15,-2-3 6-15,-1-1-1 16,-1-5-5-16,2-1-4 0,2-1 0 16,-4-3-4-16,2 1 7 0,2 1-1 15,-2 3-1-15,1 2 3 0,0 4 0 16,-2 4 5-16,1 4-4 0,-1 3 0 15,-3 2-2-15,-2 7 1 0,-3 4 0 16,1 6-5-16,0 6 2 0,-4 10 1 16,-3 9 2-16,4 9 4 0,1 4 3 15,7-6 4-15,2-4 6 0,9-11 4 16,2-7 0-16,0-8-2 16,5-7-2-16,1-2-10 0,2 0-6 15,7 2-1-15,5-2-7 0,5-2-2 16,8-2-2-16,10-3-3 0,12-4-13 15,2-5-15-15,-3-5-22 0,-3-8-51 16,-18 3-75-16,-3 1-106 0</inkml:trace>
  <inkml:trace contextRef="#ctx0" brushRef="#br0" timeOffset="155850.377">25116 16205 916 0,'0'0'26'15,"0"0"17"-15,0 0-49 0,0 0 6 16,0 0-34-16,0 0-6 0,-9 28 35 16,2-6 5-16,-3 15 0 0,-2 16-2 15,-1 18 2-15,-1 7 0 0,3-2 0 16,1-8-2-16,6-7-6 0,-1-3-29 15,5-4-34-15,6 0-11 0,-1-4-13 16,6-4-26-16,3-5-24 0,2-6-14 16,-2-12 5-16</inkml:trace>
  <inkml:trace contextRef="#ctx0" brushRef="#br0" timeOffset="156241.997">25430 16775 571 0,'0'0'79'0,"0"0"-18"0,0 0-26 16,0 0-20-16,0 0-8 0,0 0-7 16,0 0-4-16,-45-119-8 0,30 117-19 15,-5 3-12-15,-1 12 23 0,0 8-18 16,-4 16 11-16,0 19 14 0,9 14-7 16,5 3 6-16,11-7 5 15,14-16 9-15,1-21 2 0,3-9 3 16,-3-12-4-16,5-3 13 0,10-4 7 15,8-5 12-15,-1-6 27 0,-4-1 28 16,-4-7 12-16,-8-2-13 0,8-12-17 16,2-13-15-16,-1-10-10 0,-6-3-9 15,-9 4-16-15,-11 11-7 0,-4 13-6 16,-3 10-3-16,-5 6-4 0,-2 3-5 16,-4 2-12-16,-2 0-2 0,-6 1-2 15,-1 4-11-15,-4 4 9 0,6 3-5 16,-4 4-7-16,5 0-4 0,3 2-9 15,2-2 2-15,5-1-9 0,5-2-4 16,2 1-24-16,8-4-43 0,2-1-77 16,2 0-80-16</inkml:trace>
  <inkml:trace contextRef="#ctx0" brushRef="#br0" timeOffset="156619.998">25978 16508 797 0,'0'0'165'0,"0"0"-147"16,0 0-7-16,0 0-11 0,0 0-42 16,0 0 17-16,-17 7 6 0,-5 2-15 15,-4 5-8-15,-3 6-4 0,0 4 23 16,1 1 23-16,3 0 0 0,4-2 1 16,5-4-1-16,5-3-6 0,6-4-5 15,5-2-7-15,2 0 0 16,6-1 5-16,6 1 13 0,5 1 4 15,5-2 10-15,4-2 9 0,7 1-2 16,7-1 0-16,3 2-6 0,-4-2 0 16,-11 0 2-16,-8 0 6 0,-8-1-2 15,2 4-10-15,-2 2-6 0,2 5-2 16,-5 1 4-16,-5 3 5 0,-4 0 6 16,-2 4 4-16,-8-2 8 0,-4 3-9 15,-3-2-4-15,-2 0 2 0,-2-2-3 16,0-3-7-16,0-2-5 0,2-3-4 15,-1-3-15-15,2-3-5 0,-1-2-11 32,4-5-6-32,4-1-14 0,1-2-10 15,3-5-10-15,5-17-30 0,3 5-69 16,2-5-110-16</inkml:trace>
  <inkml:trace contextRef="#ctx0" brushRef="#br0" timeOffset="157373.422">26242 16815 854 0,'0'0'0'0,"0"0"-21"16,0 0 13-16,0 0-12 0,0 0 9 15,108-14-18-15,-86 2 7 0,3-3-3 16,1-1 25-16,0-4 12 0,1-3 6 15,0-3-5-15,0-7-10 0,-1 2-2 16,-5-1 2-16,-3 4 5 0,-9 7 19 16,-1 0 11-16,-6 6 0 0,-4 2 8 15,-4 6-10-15,-5 0-7 0,-7 4-8 16,-3 3-15-16,-9 9-6 0,-9 13-8 16,-7 14-8-16,-1 7-10 0,11 4-3 15,9-3-1-15,11-5 4 0,5-2 4 16,8-1 6-16,3-3 8 0,3-3 2 15,4-7 3-15,3-6 3 16,1-2-3-16,5 2-18 0,7 0-11 16,12-1-16-16,8-3-1 0,14-4-4 15,1-5-16-15,-2-4-14 0,-5-2-1 16,-7-5 5-16,0 0 17 0,-3 0 62 16,-6-4 0-16,-6 4 62 0,-6 0 33 15,-7-1 6-15,-3 2 0 0,-1-2-4 16,-1-2-11-16,0-3-10 0,-6-3-14 15,-3-2-26-15,-4-3-1 16,-7-1-24-16,-7-5-11 0,-5 1-12 16,-3 2-16-16,-5 4-7 0,0 3-4 0,2 7-6 15,1 6-7-15,4 4 8 16,2 10-7-16,3 5 9 0,4 16 35 16,5 15 7-16,8 17 5 0,2 3-4 15,7-7 5-15,4-17 17 0,-3-20 11 16,1-9 8-16,3-9 1 0,2-3-25 15,4-3-17-15,8-11 3 0,2-18 9 16,5-22 20-16,6-27 1 0,0-13-21 16,-6-4 3-16,-5 0-6 0,-7 6 2 15,-2-6 13-15,-5-2 9 0,-2 5 7 16,-4 9 1-16,-1 16-12 0,-5 20-11 16,-3 23-11-16,-1 13-5 0,-1 13 5 15,-3 7-8-15,0 11-14 16,-9 21 14-16,-4 37 2 0,-9 42 6 15,-2 20-7-15,4 6-1 0,7-12-3 16,12-22-4-16,5-10-18 0,4-5-39 16,6-9-53-16,6-10-87 0,-2-21-56 15,-3-17-52-15</inkml:trace>
  <inkml:trace contextRef="#ctx0" brushRef="#br0" timeOffset="158889.715">10022 10724 833 0,'0'0'53'15,"0"0"20"-15,0 0-58 0,0 0-15 16,-49-14-34-16,29 11-3 0,-5 2 11 15,0 1-19-15,-1 0 16 0,-3 4 11 16,1 0 10-16,1 2 8 0,-1 0 3 16,1 1-1-16,0 2-1 0,-1 0 2 15,1 2 5-15,-1 1 9 0,0 1 6 16,1 1 5-16,3 0 5 0,2 1-7 16,3-1-10-16,4-1-4 0,2-3-11 15,4 1-1-15,1-3-3 0,2 0-7 16,2-1 2-16,3 0 0 0,1 2 4 15,0 0 1-15,6 2 0 0,2 3 0 16,3 1 2-16,3 2 1 0,5 1 0 16,2 0 0-16,3 3-1 0,1-2-10 15,8 3-30-15,6 1-33 16,9-1-33-16,0-5-65 0,-10-7-103 16</inkml:trace>
  <inkml:trace contextRef="#ctx0" brushRef="#br0" timeOffset="159186.565">10232 10088 981 0,'0'0'58'0,"0"0"-67"0,0 0 9 0,0 0-32 15,0 0-68-15,-9 49 52 16,0-9 43-16,-6 23 4 0,1 23-8 16,-2 9 9-16,6 1 2 0,4-8-2 15,3-14-4-15,3-2-3 0,0-5 1 16,5-4-2-16,1-4 4 0,2-7-8 16,3-7 4-16,-2-12-2 0,-1-9-23 15,1-8-26-15,0-7-28 0,0 1-43 16,10-10-31-16,-3 0-59 0</inkml:trace>
  <inkml:trace contextRef="#ctx0" brushRef="#br0" timeOffset="159530.293">10554 10768 851 0,'0'0'55'0,"0"0"17"15,0 0-72-15,0 0-19 0,0 0-79 16,0 0 12-16,0 0 20 0,0 0-42 15,-139-68 16-15,116 83 19 0,4 9 58 16,3 12 15-16,6 13 16 0,9 8 7 16,6 1-4-16,9-14-7 0,2-16 8 15,-1-14 2-15,2-7 14 0,10-4 5 16,10-5 8-16,8-11-4 0,-3-4-12 16,-10-4-1-16,-1-10 0 0,-4-9-4 15,1-7-12-15,2-7-3 0,-8 4-2 16,-10 8-2-16,-6 3 5 0,-4 10 11 15,-4 7 5-15,-3 8-6 0,-3 4-13 16,-5 2-11-16,-4 4 0 0,-4 4-16 16,-3 9-2-16,-5 10 4 0,-4 11-6 15,-3 9-3-15,4-2-5 0,7-3-10 16,9-9-43-16,8 0-58 0,3-5-66 16,3-1-109-16</inkml:trace>
  <inkml:trace contextRef="#ctx0" brushRef="#br0" timeOffset="160311.478">11108 10647 1024 0,'0'0'86'0,"-4"-10"-44"16,-2 1-42-16,-2-4-1 0,-3-2-28 15,-6 0-4-15,-3 2 25 0,-6 4-28 16,-8 4-37-16,-13 8 26 0,-8 13-7 15,-1 8 15-15,6 4-17 0,8 4 23 16,14-9 15-16,8-3-3 0,5-6 4 16,8-2 0-16,0 4-1 0,3-1-4 15,2 0 2-15,5 0 6 0,9-3 14 16,6-2 10-16,4-1 5 0,6-3-3 16,2-2-1-16,8 0 1 0,-6-1-9 15,2-2 4-15,-3 1 3 0,-4 0-2 16,0 1-1-16,-3 3 0 0,-2-1 1 15,-5 2 0-15,-3 0 2 16,-4 0 4-16,-2 3 2 0,-4-1 0 16,-4 1 0-16,-4 3 2 0,-6 4 2 15,-4 2-3-15,-6 4-4 0,-2 1 1 16,-4 0 4-16,-1-1-8 0,1-3-10 16,1-2-18-16,4-6-26 0,5-3-20 15,5-5-25-15,6-7-28 0,5-3-58 16,3-3-119-16</inkml:trace>
  <inkml:trace contextRef="#ctx0" brushRef="#br0" timeOffset="160671.013">11290 10933 581 0,'0'0'41'0,"0"0"0"0,0 0-18 16,0 0 5-16,0 0-28 0,81-16-1 15,-62 1 1-15,-1-5-6 0,2-4-14 16,3-9 9-16,-5 3 2 0,1-3 6 16,-6 2 3-16,-4 5 1 15,-2-1 13-15,-5 3 23 0,-3 3 7 16,-5 5-3-16,-7 4-6 0,-4 3-3 15,-5 6-7-15,-3 3-1 0,-3 12-17 16,-3 7-7-16,-4 17-5 0,-4 15 3 16,0 18-9-16,6 5 2 0,11-4 5 15,15-10-3-15,10-15 7 0,12-8 5 16,5-10 4-16,5-8-3 0,14-4-6 16,17-5-14-16,14-5-35 0,12-5-72 15,-20-4-141-15</inkml:trace>
  <inkml:trace contextRef="#ctx0" brushRef="#br0" timeOffset="180577.86">18024 18163 422 0,'0'0'60'0,"0"0"36"16,0 0-30-16,0 0-31 0,0 0 8 16,0 0 9-16,-34-13 6 0,30 11-12 15,1 1-13-15,-1 1-8 0,2 0-2 16,0 0-5-16,1 0-9 0,0 0-9 16,1 0-2-16,0 0-6 0,0 0 0 15,0 0-4-15,5 2 5 0,2 1 7 31,1 1 0-31,3 0 1 0,1 2 0 16,1-3 1-16,3 3 1 0,0-1-1 16,4-2-1-16,0 3 3 0,1-1-1 15,2-2 0-15,2 2 2 0,1-1 1 16,1-1 4-16,5 1-4 0,3-1 2 16,6 3-6-16,-3-4-1 0,-2 3 0 15,0-1 3-15,4 1-3 0,11 1 0 16,5 2-1-16,-7-1-3 0,-1 3 0 15,-10-1 3-15,2 0 0 0,2 2 0 16,-4-1 0-16,2 1 4 0,1-2-2 16,-1 0 1-16,2 0-1 0,2-1 0 15,3-1 2-15,2 0-4 0,2-1-7 16,1 1 6-16,0-3-1 0,0 1 2 16,4-1 0-16,1-1 0 0,-3-1 0 15,2 1 2-15,-1-3-1 0,1 0 1 16,2 0 12-16,2-3-12 0,0 1-2 15,2-3 0-15,1 3 0 0,-1-3 1 16,-1 2 0-16,1-1 3 16,1 0-3-16,2 0 1 0,0 1-2 15,-2 0-3-15,3 1 3 0,0 0 2 16,-1-1-1-16,0 2 4 0,-2-1-3 16,4 0 0-16,-4 0 0 0,5 1-2 15,0-1-1-15,-2 0 0 0,2 2 0 16,-5 0 1-16,2 0 0 0,0 0 1 15,-3 1 0-15,4-1 3 0,-4 0 1 16,1 0-5-16,-1-3 9 0,-1 0 2 16,-2-2 1-16,-1-1-6 0,-1 1 0 15,1-1-3-15,-1 0-1 16,3 0 0-16,0 1-1 0,-2 0 2 16,4 1 3-16,-5 0 2 0,2 2 1 15,-2 0 2-15,-4-1 0 0,-1 2 4 16,-4 1-3-16,-4 0-5 0,-3 0-4 15,-6 0 1-15,-5 0-1 0,-8 0 3 16,-6 1-2-16,1 1 2 0,1-1-4 16,2-1 0-16,0 2 1 0,-2-1-1 15,-2 0 1-15,-2 1 1 0,-2-1-4 16,-3-1 1-16,-5 0-1 0,-2 0 0 0,1 0-8 16,-3 0-8-16,0 0-12 0,0 0-10 15,0 0-13-15,-3-3-7 0,0-1-25 16,-7-10-40-16,-2 0-84 0,-1-2-185 15</inkml:trace>
  <inkml:trace contextRef="#ctx0" brushRef="#br0" timeOffset="182473.15">3947 12282 498 0,'0'0'56'0,"0"0"-56"0,0 0-15 15,0 0-5-15,0 0 20 0,-3-20 9 16,3 19 9-16,-1 1-4 0,1 0-12 16,0 0-2-16,0 0-6 0,0 1 1 15,0 2 3-15,1 3-14 0,3 0-10 16,3 1-6-16,3 0-4 0,0 1 4 16,5-1 25-16,0-1 7 0,2 0 17 15,2-2 5-15,0 0 1 16,3-1 2-16,-1 0 1 0,3-2 5 15,-1 1-8-15,3-2-4 0,-1 0 3 16,4 0-7-16,0 0-4 0,3-2-8 16,3-2 4-16,10-1-5 0,7-1 3 15,1-1-5-15,2 1 9 0,-5 0-5 16,-6 0-2-16,4 2 1 0,-1 0-3 16,1 2 2-16,1 1 0 0,-1-3 7 15,0 1 1-15,2-1 4 0,-1-3 6 16,2 2-5-16,0 0 1 0,0 0-2 15,-1 0-5-15,-1 1-7 0,1 0-1 16,-1 0-2-16,2 0 2 0,-1 0-2 16,3 1 1-16,1-3 0 0,0 2 2 15,1-2 1-15,3 1 4 0,1 1 3 16,2-2 1-16,-1 1-5 0,2 0 1 16,-2 0-3-16,4 2 1 0,-3 2 3 15,-1-2 3-15,-2 2-6 0,0 0 5 16,-2 1 2-16,-3 0-3 0,0 0 5 15,-2 1-2-15,2 0-3 0,-2-1 2 16,0 0-1-16,2-2 2 0,-3 0-2 16,3 0-7-16,-2 0 1 0,-2 1 2 15,1-1-1-15,-2-1-2 0,3 1 0 16,-1 0-3-16,-3-2 8 0,1 1-5 16,1-1 3-16,0 0-2 0,0 1 2 15,2 1 3-15,-1 0-2 0,-4 0-3 16,0 1 0-16,-2 0 1 0,1 0 1 15,-2-1-4-15,0-2-1 0,-2 1 7 16,0-1-2-16,-3-1 0 0,1 2 0 16,1-2-2-16,-1 1-3 0,0 0 3 15,1 0-3-15,-2 1 1 16,-1 1-1-16,-2 1 1 0,-5 0-1 16,-4-1 2-16,-5 0 2 0,-2 0-1 15,5-1-2-15,4-1 4 0,2-1 1 16,-1-1 0-16,-1 0 1 0,0 0-4 15,-1-1 1-15,0 1 3 0,-1 0-1 16,0 0-2-16,0 1 4 0,-3 2 2 16,0-1 7-16,-2 0-7 0,2 0 0 15,-2 0-3-15,0 1-1 0,2-2-3 16,0 2 0-16,-3-1-4 0,-1 2-1 16,0 0-2-16,-1 1-1 0,1 0-1 15,0 1-6-15,0 0-1 0,0 0-8 16,1 0-10-16,-1 3-22 15,2 1-23-15,-3 2-30 0,8 5-53 16,-4 0-68-16,-5 0-141 0</inkml:trace>
  <inkml:trace contextRef="#ctx0" brushRef="#br0" timeOffset="191416.655">4509 13786 701 0,'0'0'52'0,"0"0"-27"0,0 0-25 16,0 0 0-16,0 0-11 0,0 0-9 15,0 0 16-15,-72-24-13 0,59 23-3 16,3 1 13-16,2 0 7 0,3 0 2 16,2 0 15-16,2 0 6 0,1-1-4 15,0 0-19-15,0 1-5 16,2-1-3-16,2 1 1 0,1 0 7 16,2-1 9-16,5 0-2 0,0-1-4 15,4-1 0-15,0 2-1 0,2-3 2 16,-1-1 7-16,5 1 2 0,1-1-2 15,-2 1-3-15,1-1-3 0,0 3-4 16,0-1-1-16,-2 0 0 0,0 2 0 16,5 1 0-16,-4-1 2 0,5 0 2 15,0-1 5-15,3 0 10 0,0-3 7 16,2-1-3-16,2-2-1 0,-1-1 0 16,6-2-15-16,2 1 2 0,-2 0-4 15,-8 2-1-15,-2 3-3 16,-7 1-1-16,3-1 1 0,5 2-2 15,1 0 2-15,0 1-1 0,0 1 0 16,1 1 0-16,6-1 1 0,7 0 0 16,6-2-1-16,2-1 0 0,-3-1 1 15,-5 2 4-15,-5-1 0 0,3 4 0 16,-2-1-2-16,0 1 3 0,0 0 2 16,-1 1-1-16,-2 3-4 0,3-1-2 15,0 0 1-15,0-2 2 0,1 0-2 16,4-1-1-16,-3 0 1 0,4 1 0 15,-3 1-2-15,1 2-3 16,0 2 3-16,0 2-1 0,1-1-2 16,-2 2 1-16,1 1 1 0,-1 1 0 15,0-1 1-15,2 0 0 0,-2 1 0 16,1-1 0-16,-2 1 2 0,2 0 0 16,0 0-1-16,0 1-1 0,1 0 0 15,-1 2-1-15,-1 0-1 0,2 0 1 16,-2 0 0-16,1 0-1 0,-1 1 2 15,1-1 1-15,-2-1 0 0,1 1 0 16,1-1 0-16,0-3-1 0,3 0 2 16,0-1 0-16,2-2 4 0,-2 0-3 15,2-2 7-15,-1 0-4 0,-1-1-1 16,-1 0 1-16,-2-1 0 0,-1 0-1 16,-2-1 0-16,0 1-5 0,-3 0 2 15,2-2-1-15,0 1 1 0,0-2-2 16,1 0 0-16,-2 0 0 0,2-3-1 15,-2-1 0-15,1-2 1 0,-3-2 0 16,-1 1-1-16,-1-1 1 0,-5 0 1 16,-3 0 0-16,1-1 0 0,5-3-1 15,4-1 2-15,-2-1-1 0,-9 2 0 16,-7 4-1-16,-3 1 2 0,6-3-1 16,2-2-1-16,4-2 3 15,-3 0-3-15,-1 1 0 0,0-2-2 16,-3 2 1-16,-2-1-1 0,-1-3 1 15,1-1 0-15,-2-1-1 0,1-2-1 16,-2-1 3-16,0-2-2 0,-2-1 2 16,-2 3-1-16,-3-1 1 0,-3 3 0 15,-2 1 2-15,-2 1 2 0,-2 3 3 16,-2-1 5-16,-4 0 8 0,-2-2 2 16,-4 0-5-16,-4-2-12 0,-1-2-5 15,-2-1-2-15,-3-1-8 0,-2-3-4 16,-2 2-4-16,-1-1 0 0,-2 1 3 15,-3 2 7-15,-5-1 4 16,-6 1 2-16,-7 1 2 0,-2 1 3 16,2 7 2-16,4 1 1 0,2 2 3 15,-1 0-1-15,-1-1 1 0,-1 0-2 16,-3-1-5-16,0-2-2 0,-1 1-2 16,-1 2-1-16,2-2-2 0,1 1 0 15,1 1 5-15,1 1-3 0,0-1 3 16,1 3 0-16,-2 0 2 0,0 0-2 15,-4 0-3-15,-2 0 2 0,-1 2 1 16,-1 2 2-16,-2 0 0 0,-2 0-1 16,-1 2-1-16,-2 0-3 15,0 2 1-15,-1 0-2 0,1 0 2 16,-1 0-1-16,0 0 1 0,0 1 1 16,-1 0-1-16,1 0 1 0,2 2 0 15,-4 0 0-15,1 2 1 0,-2 0 0 16,-3 2-2-16,1 1 0 0,-1 2 2 15,-5 1-1-15,5 3-2 0,-3 1-8 16,0-1 3-16,2 2 3 0,-1-1 4 16,0-2 2-16,1 1-1 0,3-1 0 15,3-1-2-15,1 1 1 0,-1-1 1 16,0-2 1-16,2-1-1 0,3 1 1 16,0-4-1-16,3 1 2 0,-1-1 0 15,5 1-2-15,-1-2 3 0,3 0 1 16,-1 1 0-16,4-1 1 0,1-2 0 15,-1 0-3-15,3 0-2 0,2-1 0 16,-1 2-1-16,3 0 1 0,0 2-3 16,1 2-3-16,3 2 2 0,0 0-2 15,5 0 4-15,3 1 2 0,6-2 0 16,3 1 1-16,4 0 0 0,-3 2-1 16,-4 2 0-16,0 5 0 0,0-1-2 15,2 1 1-15,2 1-2 0,3-1 3 16,1 3-2-16,1 0-4 0,2 4 3 15,4 0 0-15,-2 3 0 0,3 2-2 16,2 0 2-16,2 7-3 16,3 6-2-16,3 6-2 0,2 1 4 15,6-4-3-15,0-5 1 0,0-6 4 16,0 0 3-16,2-7 0 0,-2-7 1 16,2-5 0-16,-1-2 2 0,5 0 3 15,1 0 3-15,11 1 3 0,6-4 0 16,12-6-8-16,11-5 3 0,4 0-6 15,-1-6-3-15,-3-1 2 0,-5 1 1 16,4 3 0-16,0-1 1 0,3 4-1 16,2 0 0-16,1 4 0 15,3 1 0-15,1 1 0 0,3 0 0 16,3 1-7-16,0 0-14 0,2 0-20 16,1 0-43-16,3 0-20 0,-2 4-40 15,-18-3-63-15,-11-1-75 0</inkml:trace>
  <inkml:trace contextRef="#ctx0" brushRef="#br0" timeOffset="-213499.708">4086 13750 572 0,'0'0'57'0,"-4"0"-23"16,-2-3-34-16,-2 0-17 0,0-1 0 16,0 0-20-16,-2-1 13 0,2 1 16 15,1 0 8-15,2 0 12 0,-1 0 5 16,2 2-3-16,2-1-5 0,0 2 5 15,2 0-9-15,0 1-5 0,0-1-2 16,0 1-4-16,3-2-4 0,-1-1-2 16,1 1 9-16,3-1 1 0,-1-1 2 15,0 1 3-15,0 1 0 0,-1-1 0 16,-2 0 1-16,1 1 3 0,0 2 0 16,0-1-2-16,-1 1-2 0,1 0-1 15,0-1-2-15,2 1 0 0,1 0 0 16,1 0 0-16,2 0 3 0,2 2 4 15,1 0 0-15,2 1 1 0,1-1 3 16,4 0 0-16,0 0 20 0,4-1 14 16,-2-1-44-16,-2 1-1 0,1-1 0 15,0 1 0-15,0 0 0 16,-3 2 2-16,3 0-4 0,-3 2 4 16,2 0-4-16,1 0 2 0,-2 2 0 15,3 0 0-15,0-1 0 0,0 1 0 16,2-1 0-16,1 0 0 0,0 0 2 15,1-1-1-15,1 1-1 0,2 0 0 16,-1 0 0-16,0 0 1 0,2 0-1 16,0 0 1-16,-2 1-1 0,1 0 0 15,-2 0 0-15,1 1 1 0,1 1 0 16,0 0 3-16,1 0-3 0,1 0 4 16,0 0-2-16,0-1 0 0,1 0 2 15,6 0 3-15,3-1 0 0,7 0 1 16,-4-2-3-16,-8 0-2 0,-2-3-3 15,3 2-1-15,2-1 2 0,9 1 2 16,-7-2-3-16,-3 0 1 0,-1 1 0 16,-1-1-2-16,2-1 2 15,-1 3-2-15,1-3 2 0,-1 2 1 16,2 0-1-16,-1 0-1 0,1-2 1 16,0 1-1-16,1 0 4 0,1-2-1 15,0 0 1-15,-2-4-1 0,1 1-2 16,2-2 1-16,0 1-1 0,1-1 1 15,2-1 1-15,-2-1-3 0,3 0 1 16,-1 0 1-16,1 2-3 0,-2 0 2 16,0 0-4-16,2 0 4 0,-2 0-4 15,1 0 2-15,1-1 0 0,-2 0 0 16,2-1 0-16,-1 0 0 0,1-1 2 16,1-1-1-16,2-1-1 0,-1 0 2 15,1-1 0-15,-2-3-1 16,4 0 4-16,-1 0-4 0,-4-1 1 0,2-1 1 15,-2 2 1-15,0 1-4 16,-2 0-1-16,1 2 1 0,-1 2 0 16,-1 2 0-16,-1 1 0 0,1 1-2 15,-4 1 2-15,0 0-1 0,-3 2 1 16,2 0-1-16,-1-1 1 0,-1 1 0 16,0-1 0-16,0-1 1 0,0 2 0 15,2-3-1-15,-1 3 0 0,2-1-1 16,-2 0 2-16,1-1-1 0,-2 2 0 15,-6-2 0-15,-4 3 2 0,-6 0-1 16,-3 0-1-16,5 1 0 0,2 0 0 16,2-1 0-16,-2 0 1 0,2 1-1 15,-2 0 0-15,0 0-1 0,-1-1 0 16,2 0-5-16,0 0-6 0,2-1 7 16,-1-2 3-16,-1 0 2 0,0-2 1 15,1-2 1-15,-2-1 2 0,-1 0 1 16,-1-1 1-16,-2-2-2 0,-3 2-3 15,-1-2 4-15,-3 1-3 0,-2 0 3 16,0 2-3-16,-4 0 3 0,-2 0 2 16,-1-1 1-16,-2-2-1 0,-1-1-1 15,-1-1-5-15,-4-4-1 16,-1 0-5-16,-3-3-1 0,-2-1-4 16,-1 0-3-16,-2 0 3 0,0 2 2 15,-3 0 6-15,-2 1 2 0,-2 2 1 16,-3 0 3-16,-2 2 0 0,-3 0 2 15,-7-2 1-15,-9 0 2 0,-10 0-7 16,-1 0-1-16,2 3-1 0,5 2 0 16,4 1-1-16,2-1-3 0,0 0-1 15,-1-1 0-15,5 1-2 0,-1-2 4 16,3 1-4-16,2-1 7 0,-1 0 0 16,0 1-1-16,-1 0 0 0,-1 1-1 15,-4 1-3-15,2 0 3 0,-4 2-6 16,0 1-1-16,-4 1 6 15,1 2 0-15,-2 0 0 0,0 1-5 16,0 1 1-16,1-1-3 0,1 0 0 16,2-1 0-16,0 2-5 0,0-3 8 15,-2 1 1-15,1-1 3 0,-1 1 2 16,0 0 1-16,-1 2 0 0,1-1 0 16,-2 0 0-16,1 1 0 0,1 1 0 15,0 0 0-15,-1 0 0 0,1 1 1 16,1 0 0-16,-2-1-1 0,4 0 1 15,-3 0 3-15,2 0-2 0,-3 0 4 32,1 2-4-32,-1-1-2 0,0 1 0 15,1 0 0-15,-2 0-1 0,1 2 0 16,2 1-2-16,0-2 2 0,-1 1-2 16,3-2 3-16,-2 0 1 0,3 1-1 15,1-1 3-15,1-1-1 0,1-1 4 16,1-1 5-16,1 1 1 0,-2 2 1 15,-1 0-7-15,2 3 0 16,-5 2-3-16,-1 2-3 0,-1 3 0 16,-1 3 0-16,-4 2 0 0,1 2-1 15,1 1 0-15,0 0-2 0,6-1 0 16,2-3-1-16,0 1 4 0,6-1-3 16,-1 0-1-16,1 0 0 0,5-2 4 15,7-2 1-15,2-1 1 0,-2 1 4 16,-10 7 0-16,-1-2-2 0,2 2-3 15,5-2-1-15,4 0 0 0,-3 3-2 16,-3 1 2-16,3 2 0 0,1-1 0 16,6 0-1-16,1-2 1 0,4 0-3 15,2-3 3-15,2 1-9 0,5 0-1 16,0-1 5-16,2 1 1 0,2 1 4 16,1 1-1-16,1 1 1 0,4 0 0 15,0 2 0-15,1 1 0 0,2 0-1 16,1 1 2-16,1-1-1 0,3 1 0 15,2-2 0-15,0 1-1 0,2-2 1 16,5-1-1-16,-1-1 1 0,4 0 1 16,2 0-1-16,1-1 1 0,-1 0 0 15,3 1-1-15,0 0 2 0,2 0 0 16,0 0 0-16,4 1-1 0,5 2 0 16,9-1-1-16,-1-2 3 15,0-5 0-15,-4-3-1 0,-2-4-2 16,2-1 3-16,3-2-3 0,1 0 1 15,1-2 2-15,2-1-3 0,0 0 0 16,2-1 0-16,0-1 2 0,1-2-1 16,1 2-1-16,0-1 1 0,0 1-1 15,1 2 2-15,1 0-2 0,2 2 2 16,-2 3-2-16,3 1 0 0,-3 2 0 16,1-1 0-16,2 0 0 0,0-1 0 15,0-1-4-15,-1-2 4 0,2 1-2 16,-4-1 2-16,3 1-1 0,-1-2 2 15,0-1-2-15,2 1 1 0,-2 0 0 16,0-2 0-16,0 0 0 0,1 0 1 16,-1 0 0-16,-1 0 0 0,-2 0 1 15,-3-1 0-15,-1 0 0 0,-1 1 1 16,1 0 0-16,1 2-2 0,-1-1 0 16,1 1-1-16,1-2 0 0,-1 0 1 15,-2 1-2-15,2-1-1 16,-2 0-1-16,-3-1 1 0,1-2 1 15,-3 1 0-15,0 0 1 0,-1 0-1 16,1 1 1-16,-3-2 0 0,1 1 1 16,-4 0 0-16,0-2-1 0,-4-1 0 15,-3 2 0-15,0-4 0 0,-6 1 0 16,-5 1 2-16,-6 0-2 0,-2 0 4 16,3 0-4-16,3 0 0 0,1-1 0 15,-2 0 0-15,-1 1 0 0,-3 2-2 16,0 0 1-16,-3 1 0 0,0 2 0 15,-4 0 1-15,-2 0 0 0,1 0-1 16,-4 0 0-16,-1 0-4 0,-1 0-3 16,-2 0-5-16,0 0-11 15,0 0-6-15,0 0-15 0,-3-1-37 16,-3-6-43-16,-1 0-106 0</inkml:trace>
  <inkml:trace contextRef="#ctx0" brushRef="#br1" timeOffset="-204552.771">8708 13300 655 0,'1'0'193'15,"2"-7"-185"-15,1-2-8 0,0-2-15 16,-2-4-27-16,-2 0 2 0,-3 1 10 16,-4 0 21-16,-3 1 9 0,-3 1 23 15,-2 1 6-15,-2 1 4 0,-2 0-17 16,0 2-14-16,-3 1-2 0,-3 2-5 0,1 0-2 15,-3 2-4-15,-3 2-2 16,0 1 10-16,0 0 3 0,-2 0 0 16,-4 2 1-16,-8 2 0 0,-5 1-1 15,-4 2 0-15,3 1 1 0,8 2 1 16,6 1 0-16,5-1 2 0,7 0-2 16,5 0-2-16,0 2 0 0,-1 2 0 15,-3 6-2-15,-2 2 0 0,3 5 0 16,-1 6 0-16,-1 9 1 0,2 9 1 15,3 0 0-15,5-2 1 0,5-5-1 16,5-8 0-16,4-1-1 0,2-6 0 16,3-4-4-16,1-6 2 0,4 0 0 15,0 4-1-15,5 2 4 0,2 4 3 16,3-1-2-16,1-2 2 0,3-2 2 16,2-3-1-16,2-1-4 0,3-4 4 15,5 2 4-15,7-4-6 0,5 0 0 16,1-4-2-16,-5-3 1 0,-4-5 1 15,-5-2 1-15,-1-4 2 0,-4-3-1 16,-6 1-2-16,4-6 1 0,5-5-2 16,-1-2-1-16,2-2-1 0,-12 6-3 15,-4 0 2-15,1-6-1 0,4-3 3 16,0-5 1-16,-3 0-1 16,-5 1 4-16,-4 2 13 0,-3 0 5 15,-4 0 0-15,-4-1-10 0,-3 1-3 16,-5 0 4-16,-4 0-7 0,-4 1-2 15,-5 1-4-15,-4 2-4 0,-8-2-1 16,-7 1 0-16,-7 0 1 0,1 3-1 16,2 4 5-16,7 5-1 0,8 2-1 15,4 3 1-15,6 1 0 0,-3 1-1 16,-5 1-5-16,-9 1-2 0,-10 2-1 16,-1 1-4-16,6 4 5 0,11 1 5 15,12 0 3-15,5 0-2 0,-2 3 1 16,0 4-5-16,-3 4-3 0,4 3 1 15,0 3 4-15,3 2 1 16,4 2 3-16,0 8-2 0,4 6 2 16,3 8-2-16,1 2 2 0,5-3-4 15,5-4 0-15,0-7-7 0,6-1 2 16,0-7 1-16,0-7 2 0,-1-6 3 16,3-3 1-16,4 0 3 0,4 0 4 15,10 0 0-15,5-5-1 0,7-5 5 16,-1-3 1-16,-3-10 0 0,-5-6-5 15,-4 0 0-15,-1-6-1 0,-6 3-3 16,-4-1-2-16,-5 2-2 0,2-6 1 16,7-10-2-16,4-9 5 0,1-7 0 15,-8 1 1-15,-5 1 4 16,-7 5-4-16,-6-2 5 0,-4 0 3 16,-4 0 2-16,-4 0 2 0,-8 0-2 15,-5 3-11-15,-5 1-5 0,-6 3 1 16,3 7-3-16,1 9-2 0,-6 2 7 15,-4 4-3-15,-6 4-2 0,-5 4 6 16,3 8 1-16,4 3 4 0,-3 8-4 16,1 3-1-16,-3 6-2 0,1 5 2 15,-1 8-1-15,4 4 0 0,2 7-3 16,4 4-2-16,3 3 0 0,4 2 2 16,2 0-2-16,6-1 3 0,3-3 3 15,6-4-2-15,5-5 0 0,4-5 2 16,1-7 0-16,4-7 2 0,2-6 0 15,3-2 6-15,3 2 4 0,5 0-1 16,4 0-3-16,3-5-5 0,3-3 0 16,7-4-2-16,6-3 2 0,8-12 2 15,2-3 2-15,-1-7-3 0,-2-2-1 16,-6-2-2-16,1 0-2 0,-4-1-5 16,-4 2-3-16,-5 3 6 0,-6 5 1 15,-7 2 2-15,0-1-2 0,2-3 3 16,1-3 2-16,1-4 1 0,-3-2 1 15,-1-1 2-15,-2-6-4 16,-1-7 1-16,-6-3 2 0,-4 5 6 16,-4 9 14-16,-3 9 9 0,-3 4-4 15,-4-3-4-15,-5-4-26 0,-5-2-2 16,-4 3-7-16,-8 2-6 0,-10 6 2 16,-5 7 4-16,-3 6 4 0,3 6 5 15,4 7 2-15,5 3-2 0,-2 5-3 16,-1 1 2-16,2 3-2 0,2 3 2 15,5-1-2-15,8-2 2 0,6-4-1 16,0 2 2-16,-2 2 2 0,1 3 2 16,-1 2 1-16,5-1 7 15,3-1 3-15,3-1 2 0,4 0-5 16,4 3 9-16,1-2-5 0,5 4-10 16,7 0-6-16,3 0-1 0,5 2 0 15,6 1-2-15,9 3-10 0,9 5-24 16,10 4-44-16,-9-9-87 0,-8-11-192 15</inkml:trace>
  <inkml:trace contextRef="#ctx0" brushRef="#br1" timeOffset="-190632.31">9984 13259 0 0</inkml:trace>
  <inkml:trace contextRef="#ctx0" brushRef="#br1" timeOffset="-190476.082">9984 13259 0 0,'0'12'0'0,"-6"1"0"0,-2 5 0 0,-4-1 0 0,-1 2 0 0,-3 0 0 0,0-1 0 15,-3-1 0-15,2-3 0 0,-2-2 0 16,2-2 0-16,-1-4 0 0,1-2 0 15,2-3 0-15,-2-1 0 0,5-2 0 16,0-3 0-16,0 0 0 0,1-2 0 16,-2-2 0-16,2-1 0 0,0 0 0 15,-1 0 0-15,2 1 0 0,2-1 0 16,-1 2 0-16</inkml:trace>
  <inkml:trace contextRef="#ctx0" brushRef="#br1" timeOffset="-189381.796">9844 13584 406 0,'0'0'14'0,"0"0"-5"0,-1 0 4 15,1 1 8-15,0-1 2 0,-1 0-8 16,-2 1 9-16,1-1-22 0,-1 0-2 16,-2 0-7-16,2 0 6 0,-1 0-9 15,0 0 10-15,-1-1 11 0,-1-1 7 16,1-1-12-16,-1-1-2 0,1 1-4 15,1-1 1-15,0 0 11 0,1 1 1 16,-1 0-1-16,2 1 5 0,1 2 7 16,-1-1 5-16,2 0 8 0,0 1-2 15,-1 0-6-15,0 0-6 0,0 0-8 16,-1 0-6-16,0 0-4 0,-1 0-3 16,-1-1 0-16,0-1 1 0,-1 0 1 15,-2-1 8-15,1 0 2 0,-1 0 3 16,0-1-2-16,-1 1-6 15,-1-2 2-15,-2 1-4 0,1-1-3 16,-2 0-4-16,1 1 3 0,-3 0 15 16,1 2-8-16,-1-1 1 0,0 3-1 15,-1 0-6-15,2 0-4 0,-2 3-2 16,1-1 0-16,0 2-1 0,-3 0-4 16,2 1-6-16,-1 2-4 0,2 2 3 15,-1 2 6-15,2 3 0 0,-1 1 3 16,4-1 1-16,0 3 3 0,3-1 1 15,3-2 2-15,2-1 0 0,2-2 1 16,0 0 0-16,4-1 3 16,2 1 2-16,3-1 1 0,0 1 2 15,1 0-2-15,3 1 1 0,-1 1-3 16,2-1 4-16,0 1-3 0,2-1 2 16,1 2-2-16,2-1-2 0,-2 0 2 15,1 0-8-15,1-3-1 0,-2-1-3 16,1-1 4-16,-1-3 0 0,0 1-4 15,-1-1-7-15,0 0-6 0,-2-2-12 16,2-1-14-16,-2 0-14 0,2-2-18 16,-2-2-23-16,7-12-39 0,-4 0-58 15,-2-2-119-15</inkml:trace>
  <inkml:trace contextRef="#ctx0" brushRef="#br1" timeOffset="-188684.329">10099 13033 931 0,'0'0'29'15,"0"0"-29"-15,0 47-10 0,-1-7-31 16,-8 16-49-16,-3 8 4 0,-2 4 77 16,0 3-26-16,5-2 16 0,0 5 19 15,1 1 3-15,2 2 4 0,2-1 7 16,0-8 7-16,2-6 8 0,2-9-1 16,0-11-6-16,1-10-13 15,2-10-9-15,0-8-8 0,0-5-18 0,2 3-18 16,1-3-10-16,2 0-16 0,0-5-10 15,2-4 2-15,2-3-9 0,3-8 10 16,2-7 11-16,1-5 28 0,2-4 25 16,0-3 13-16,0 1 8 15,-1 0 16-15,1 5 13 0,-4 3 15 16,-2 5 16-16,-3 3 2 0,-3 5 1 16,-3 2-5-16,-1 3-12 0,-2 2-10 15,-2 0-5-15,0 1 0 0,-2 0-5 16,-5 0-15-16,-1 0-19 0,-3 0-26 15,-4 0-9-15,1 4 5 0,0 3-6 16,1 2 6-16,3 2 26 0,3 2 4 16,4 2 3-16,3 0-3 0,2 0 0 15,6 1-5-15,3-1-2 0,4-4 4 16,5-4 3-16,2-3 7 0,2-4 6 16,2-4 3-16,0-3 11 0,-2-5 11 15,1-3-1-15,-4 0-3 0,-4-4 1 16,0-4-3-16,-4-3-5 0,-3-7-7 15,-3-10-8-15,-6-4-5 0,-2 5-2 16,-6 10-3-16,-1 11 0 0,-1 9-2 16,-4-2-4-16,-2 0-5 0,-4 3-7 15,-1 6-2-15,0 5 5 0,-2 6-2 16,2 7 7-16,1 6 8 0,1 3 2 16,3 1 7-16,3-1-6 0,3-2-3 15,4-3-9-15,4-4-29 0,1-4-40 16,5-2-23-16,5-1-14 0,13-6-6 15,-1-4-51-15</inkml:trace>
  <inkml:trace contextRef="#ctx0" brushRef="#br1" timeOffset="-188121.864">10912 13409 835 0,'0'0'0'0,"0"0"-41"16,-16 11-7-16,4-6-22 0,-3 3 23 15,-2 1-14-15,-1 1 45 0,1 2-37 16,2 1 13-16,-2 1 35 0,4 2 5 16,0 0 22-16,2 1 9 0,2 1 2 15,1-1-12-15,2-2-13 0,3-1 2 16,2-2-6-16,1-3 1 0,3-1-4 15,2-2 4-15,3 0 13 0,0-1 4 16,1-2 2-16,0-1-1 16,2 1-11-16,-1-2-4 0,-1 2-5 15,3 1-1-15,-2 3-1 0,1 0 1 16,1 3-1-16,0 1 3 0,1-1-3 16,0 0-1-16,2-1 0 0,-2-2-5 15,2-1 5-15,-1-2 0 0,-1 0 0 16,1 0 4-16,-3-1 12 0,0-1 0 15,-3 0 1-15,-1 0-6 0,-2-1-3 16,-2 1-2-16,-1-1 0 0,-1 1 4 16,-1 0 7-16,0-1 4 0,0 3-1 15,-3 0-4-15,0 2-12 16,0 3-3-16,-2-1 2 0,0 1-2 16,-1-1 0-16,-2 1 0 0,1 2-1 15,-1-2 2-15,-1 2 2 0,-2 0 0 16,-1 0 2-16,-3 2 3 0,1 0 6 15,-4-1 8-15,0 1 1 0,-3 0-3 16,0-2-10-16,-1-1-11 0,-2 1-20 16,0-3-31-16,0-2-21 0,1-3-24 15,-3-5-47-15,6-3-88 0,5-3-73 0</inkml:trace>
  <inkml:trace contextRef="#ctx0" brushRef="#br1" timeOffset="-187630.859">11092 13614 674 0,'0'0'199'0,"0"0"-179"15,0 0-4-15,26 16-16 0,-13-14-11 16,3-2-27-16,-2-2 16 0,3-3 2 16,2-4-4-16,-1-1 6 0,4-3 16 15,1-2 2-15,-1-2 1 0,3-3 3 16,-2-2 9-16,1-5 2 0,-1-1-4 16,3-7-5-16,-1-4 2 0,-4 3 1 15,-7 7 0-15,-3 7 9 0,-8 10 0 16,-1 1 1-16,-2 1 6 0,-2 2 11 15,-7 5-4-15,-4 2-9 0,-4 1-10 16,-5 8-13-16,-5 4-13 0,-4 7-5 16,-5 10-2-16,-6 10 14 0,2 7 6 15,1 3 3-15,11-2 9 0,7-4-7 16,9-4 5-16,3-10 1 0,6-6 10 16,3-6 6-16,2-6 3 0,7 3-7 15,1 3-12-15,7-1-5 0,1-1-4 16,5-2-2-16,2-3 2 0,1-1-2 15,0-3-3-15,1-1-12 0,1-2-19 16,0-1-34-16,10-3-63 0,-8-2-117 16,-3-1-198-16</inkml:trace>
  <inkml:trace contextRef="#ctx0" brushRef="#br1" timeOffset="-171991.981">27632 5317 478 0,'0'0'11'0,"0"0"18"0,0 0-15 0,0 0 13 16,-1-49 3-16,-3 33-4 15,-1-1 3-15,-3-1-16 0,-2-1-11 16,-4 1 1-16,0 1-3 0,0 3 0 15,-2 0 0-15,3 4 0 0,1 2 0 16,1 2-3-16,3 2 2 0,1 1-2 16,4 1-1-16,1 1 3 0,-1 0 1 15,3 0 2-15,-2 1 3 0,2 0 9 16,0 0 6-16,-1 0 2 0,-1-1-6 16,1 1-2-16,-3 0-6 0,0 0-6 15,-2 0-2-15,-4 0-2 0,-2 2-2 16,-3 3 4-16,-5 1 1 0,-2 3 5 15,-1 0 3-15,-5 4-4 0,1-1 2 16,-2 4-2-16,0 0 4 0,1 4 7 16,1 0-9-16,2 0-7 0,5 1 0 15,-1-2-2-15,3-1-8 0,5 2-1 16,-4-3-1-16,5-1 0 0,0 1-6 16,-2-3 12-16,1-1 1 0,1-1 3 15,-1-1 2-15,3 0 2 0,-3-2 1 16,1 0 1-16,0-1-2 0,2-2-1 15,-1 0 0-15,1-1-1 0,1-2 0 16,3-1-8-16,0-1-9 16,1 0-10-16,1-1-1 0,0 0-4 15,3 0-27-15,0 0-32 0,1-2-54 16,1-2-47-16</inkml:trace>
  <inkml:trace contextRef="#ctx0" brushRef="#br1" timeOffset="-171644.475">27811 5386 788 0,'0'0'45'0,"0"0"-45"0,0 0-36 15,0 0 18-15,-37 2 1 0,7-2-16 16,-18 4 8-16,-16 8 2 0,-13 7 15 16,0 2 8-16,1 5 0 0,0 1 3 31,0 5-2-31,-2 7 4 0,3-1 5 0,6-2 1 0,3-1-10 0,8-3 3 16,2-6-4-16,8-1-12 15,6-3-7-15,6 0 0 0,7-5 6 16,8-4 3-16,8-5-1 0,4-3 1 15,0 0 3-15,2 0-20 0,-1 1-7 16,2-3-19-16,3 3-49 0,1-1-42 16,-1 0-44-16</inkml:trace>
  <inkml:trace contextRef="#ctx0" brushRef="#br1" timeOffset="-170534.782">8829 11587 608 0,'0'0'81'16,"0"0"-81"-16,0 0 15 0,0 0-40 15,0 0 24-15,0 0-44 0,0 0 7 16,-74-8 4-16,40 6-2 0,-10 1 13 16,-9 3 22-16,-7 8-1 0,1 7 2 15,3 4 0-15,6 6 1 0,-1 2 6 16,2 4 7-16,2 3 7 0,0 0 2 15,0 1 0-15,1 1-2 0,-1 0-6 16,-1 1 3-16,0-1-4 0,-2 3-3 16,1-1 1-16,0-1 7 0,5-3-4 15,3-5-6-15,7-6 1 0,9-7-10 16,7-6 6-16,7-5-5 0,3-3 0 16,0 1-1-16,1-1-9 0,0 0-9 15,5-3-9-15,1-1-17 0,1 0-24 16,1-3-28-16,8-3-43 0,20-21-15 15,-2 1 0-15</inkml:trace>
  <inkml:trace contextRef="#ctx0" brushRef="#br1" timeOffset="-170218.853">8828 11654 691 0,'0'0'57'16,"0"0"-53"-16,0 0-3 0,0 0-1 16,0 0-71-16,0 0-9 0,-44 7 49 15,12 0-33-15,-8 7 11 0,-10 4 34 16,1 4 17-16,3 2 2 0,5-2 2 16,4-1 5-16,0 1 6 15,-1-1 0-15,1-1 5 0,1 0-2 16,-2-1 3-16,-1-1 2 0,-3 2-3 15,-2 2-3 1,-6 4-5-16,-4 2-10 0,2 1-9 16,1 2 9-16,4-2 5 0,5-1-3 15,6-3 7-15,9-6 7 0,8-5-15 16,7-6-1-16,5-2-9 0,-1-1-45 16,-3 2-55-16,2-1-81 0</inkml:trace>
  <inkml:trace contextRef="#ctx0" brushRef="#br1" timeOffset="-167181.149">22575 5345 700 0,'0'0'1'0,"0"0"26"16,0 0-8-16,2 7-13 0,-1-7-2 15,1 1-4-15,1 2 7 0,5 1 4 16,1 2-1-16,1 1-3 0,2 2 8 15,4 1 10-15,3 1 7 0,-1 2 0 16,4-1-2-16,3 1-7 0,0-1-7 16,-1 2 1-16,3 3-2 15,1 1 1-15,1 2-3 0,-1 1-1 16,-1 4-5-16,0-2-6 0,1 0-1 16,2-2-2-16,-3-2-5 0,0-4-17 15,0-2-18-15,-3-2-22 0,-1-3-25 16,-5-4-29-16,4-4-50 0,-8-3-82 15</inkml:trace>
  <inkml:trace contextRef="#ctx0" brushRef="#br1" timeOffset="-166915.597">23108 5161 1061 0,'0'0'39'16,"0"0"-39"-16,0 0 0 0,0 0-31 16,0 0-25-16,0 0-4 0,0 0 33 15,-185 163-7-15,125-99 12 0,-2 1 2 16,8-1 7-16,2-3 6 0,-2 4 6 16,1 4 1-16,2 0 4 0,4 0 5 15,4-5 4-15,8-8 0 0,7-7-13 16,7-8 0-16,10-9-26 0,5-8-55 15,-2 3-84-15,5-6-104 0</inkml:trace>
  <inkml:trace contextRef="#ctx0" brushRef="#br1" timeOffset="-153490.037">22572 6305 865 0,'0'0'88'15,"0"0"-9"-15,0 0-38 0,0 0-3 16,0 0-33-16,0 0-5 0,0 0-4 16,-17 0-5-16,17 1-9 0,0-1-7 15,3 3-5-15,4-1 3 0,6 4 12 16,4 1 5-16,6 4 6 0,14 4 2 16,13 5 2-16,18 4 1 0,6-1-1 15,0-2 0-15,-6-2-1 0,-8-3 0 16,-5-1 1-16,-1 3 1 0,-4-4 1 15,-5 1 1-15,-2-2-1 0,-4-1 1 16,-1-2-3-16,-3-2 0 0,-5-1-6 16,-5-2-21-16,-6-2-43 0,0-1-40 15,6-4-65-15,-3-1-102 0</inkml:trace>
  <inkml:trace contextRef="#ctx0" brushRef="#br1" timeOffset="-153193.143">23425 6091 984 0,'0'0'54'0,"0"0"3"16,0 0-57-16,0 0-6 0,0 0-25 15,0 0-2-15,-19 12 29 0,2-6 1 16,-10 7-4-16,-16 10 2 0,-10 17 1 15,-9 8 4-15,1 3 5 0,5 3 9 16,4-9 8-16,5 1 0 16,2-4-1-16,2-6-5 0,6-4 0 15,7-8-5-15,9-8-7 0,4-5-1 16,7-2-3-16,-2-2 0 0,2 0-9 16,-1 0-19-16,-1-1-32 0,-1 0-42 15,-9 2-71-15,4-1-119 0</inkml:trace>
  <inkml:trace contextRef="#ctx0" brushRef="#br1" timeOffset="-148332.236">28886 7095 402 0,'0'0'329'0,"0"0"-225"16,0 0 33-16,0 0-40 0,0 0-19 15,0 0-6-15,0 0-9 0,-4-14-17 16,2 13-32-16,0-1-14 0,0 1-12 16,1-2-15-16,0 1-9 0,0 2-8 15,-1 0 3-15,2 0-13 0,0 0 0 16,0 2 11-16,0 2 10 0,4 5 13 16,1 3 20-16,1 5 2 15,2 5 12-15,3 1 1 0,2 5-7 16,0 0-2-16,0 1 3 0,2 2 13 15,0-2-12-15,-1 0-7 0,2 0 9 16,-1-1 2-16,0-1-2 0,0-2 2 16,-1 0-2-16,-1-3-5 0,1-2 1 15,-3-2 1-15,0-2-1 0,-1-3-2 16,-2-1 0-16,-1-5 0 0,-2 0-2 16,-2-3-2-16,-1-3-1 0,1 1-1 15,-3-2-3-15,1 0 3 0,-1-1 0 16,1-1 0-16,0-2 1 0,1-2 1 15,3-4 1-15,1-7 3 0,6-13 0 16,7-16-3-16,7-13-1 0,4-4 0 16,2 5 8-16,-1 5 9 0,-1 7 1 15,0 0-2-15,0 3-2 0,0 1 1 16,-2 3 2-16,-1 2 1 0,-3 3-6 16,-5 6-2-16,-5 8 2 0,-3 5-6 15,-3 3-1-15,0 0-1 0,2 0-5 16,0-1 4-16,-3 4-2 0,-2 2 0 15,0 2 0-15,-3 3 3 0,0 0 2 16,-2 1-1-16,1 1-2 0,-1 0-5 16,0 0-5-16,0 0-2 0,0 0-6 15,0 0-10-15,-1 0-10 16,1 0-21-16,-1 4-22 0,-1 0-40 16,-15 16-66-16,-1-2-120 0,-1 0-278 15</inkml:trace>
  <inkml:trace contextRef="#ctx0" brushRef="#br1" timeOffset="-74464.752">4662 13810 247 0,'0'0'25'0,"0"0"14"15,0 0 8-15,0 0-17 0,-33-3 6 16,25 3-14-16,0 0-1 16,0-1-1-16,-2 0 4 0,2 0 4 15,-1-1 1-15,-3 2-4 0,3-1-3 16,1 0-8-16,-2 1-7 0,2 0-2 15,2 0-3-15,1-1-1 0,0 0 0 16,1 0 0-16,-1 0 3 0,2 1 1 16,0-1 5-16,0 0-1 0,1 0 1 15,0 1-3-15,1 0-4 0,-1 0-3 16,1 0 0-16,0 0-2 16,0 0 1-16,-1 0-1 0,2 0 1 15,-1 0 1-15,1 0-4 0,0 0-3 16,0 0-4-16,0 0-7 0,0 0-7 15,0 0-11-15,0 0-14 0,0 1-15 16,1 1-3-16,3 2 19 0,2 1 15 16,0 1 12-16,1-1 3 0,0 0 1 15,1-1 1-15,0-2 5 0,0-1 4 16,1-1 3-16,-1 0 5 0,1 0 2 16,0 0 4-16,0 0 3 0,-1 0 7 15,-3-1 3-15,1 1 2 0,1 0 5 16,-1 0-1-16,0-1 2 0,2-2-7 15,1 1-4-15,-2-2 5 0,1 1-12 16,0-2-6-16,1 0 2 0,-2 1-4 16,0-1 0-16,-1 1-1 0,-3-1 0 15,2 4 1-15,-3 0-1 0,0 0 4 16,-1 1 9-16,-1-1 3 0,0 1 2 16,0 0-3-16,0 0-1 0,0 0 2 15,0 0-2-15,0 0 7 0,-1 0 2 16,0 0 1-16,1 1 1 0,-3 0 2 15,-1 1-3-15,2-1-5 0,-4 3-8 16,0-1-9 0,-2 2 1-16,-2 1-3 0,-1 1 0 15,0 1-1-15,-3 0-2 16,1 4-1-16,-1-1-3 0,-2 0 3 16,-1 2 3-16,3-2 0 0,-3 1 1 15,1 0 1-15,0-1 2 0,3 1-3 16,-1-1 0-16,1-1 1 0,3 1 1 15,-4-1-1-15,4-1 1 0,1-2 5 16,0 0 0-16,1-3 9 0,4 1-4 16,-1-2-4-16,1-1-4 0,0 0-1 15,2 0-3-15,-1-2 0 0,3 1-3 16,0 0-2-16,0-1-8 0,0 1-2 16,0-1-4-16,0 2-2 0,0 0 0 15,4 1 9-15,1 2 9 0,4 0-1 16,1-1-1-16,4 1 0 0,2 0 5 15,5-2 2-15,2 0 6 0,3-1 5 16,4-1-8-16,0 0 1 0,0 0-4 16,1 1-2-16,-2-1 0 0,1 0 2 15,0 0 3-15,-3 0-3 0,1 0 4 16,-1-1-1-16,-2 0-2 0,-3-1-1 16,0 0 2-16,-1-1-4 0,-4-1 0 15,-1 0 0-15,-3 0 1 0,-2 0 0 16,-3 0 6-16,-3 1 3 0,-3 0 9 15,-1 1 7-15,-1 1 11 0,0-1 11 16,0-2-5-16,0 0-12 0,-2-3-13 16,-4-4-13-16,-2-2-3 0,-2-1-1 15,1-1 2-15,-3-2-3 0,-1-2-1 16,1 0-3-16,-2 0 1 0,2-1-1 16,1 1 2-16,-1 0 1 0,3 2-5 15,-2 2 3-15,2 1-1 0,3 3 3 16,0 2-4-16,1 0 0 0,0 3-3 15,0 1-2-15,1 2 5 0,1 0 0 16,2 0 4-16,-2 1 1 0,3 1 2 16,0 0 0-16,-1 0-2 0,1 0 0 15,0 0-3-15,0 0-3 0,0 0 0 16,0 0-8-16,0 0-8 0,0 0 4 16,0 0 6-16,0 0 10 0,0 0-4 15,0 0-3-15,0 1-1 0,0-1 2 16,0 1 1-16,0 0 2 15,0-1 2-15,0 0 3 0,0 0 0 16,0 0 0-16,-1 0 3 0,1 0-3 16,0 0 1-16,0 0-1 0,0 1-13 15,0 0-29-15,0 1-23 0,0 0 0 16,0 2 5-16,-1 2-2 0,-1 1-4 16,-1 2-4-16,2 1-19 0,-3-2-63 15</inkml:trace>
  <inkml:trace contextRef="#ctx0" brushRef="#br1" timeOffset="-41617.905">4291 12890 262 0,'0'0'94'0,"0"0"-50"0,0 0-28 15,0 0-16-15,0 0-19 0,0 0-6 16,0 0 17-16,-32-36 6 16,32 30 2-16,0 0 6 0,2-2 4 15,4 0 1-15,2 1-3 0,0-2-3 16,2 1 1-16,2 0-4 0,2-1 3 16,2 2-3-16,3 0 2 0,2 0 2 15,2 0 3-15,-1 1-2 0,4-1-3 16,-1 2-4-16,2 0 0 0,3 2 1 15,5 1-1-15,7 2-1 0,7 0 0 16,3 3 1-16,-4 2 0 0,-1 3 0 16,-7-1 0-16,1 1 0 15,-2 3 6-15,0-3 1 0,0 2 3 16,3-1 2-16,0-3-6 0,2 0 0 16,5-1-2-16,1-1 4 0,0-2 9 15,3-1 3-15,-2 0 12 0,-1-1-14 16,-1 0-5-16,-2 0-2 0,2-3-4 15,-3-1-2-15,-1-1-4 0,-1 0 1 16,-2-1-2-16,-4 3-9 0,-7 0-1 16,-7 1-1-16,-9 1 3 0,-2-1 4 15,1 2 1-15,-2 0-1 16,1 0 2-16,-5 1 0 0,-1 0 2 16,-3-1 1-16,-2 0 0 0,-2 0 6 15,0 0 5-15,0 0 9 0,0 0 5 16,-3 0 7-16,-3-3-19 0,-2-1-14 15,-2 0-2-15,-3-1 2 0,-4 1-2 16,-3-1-2-16,-2 3-3 0,-3 0-2 16,-2 1-7-16,-3 1 9 0,-1 0 1 15,-3 0 3-15,-5 3 3 0,-6 1 1 16,-4 1-1-16,0 2 5 0,0-3 1 16,6-1 0-16,0 1-4 0,-1-4-1 15,-3 1-1-15,0-1-15 0,-4 0-8 16,1 1-14-16,-2 0 0 0,0 0 12 15,2 0 12-15,-2 1 9 0,0-1 4 16,0 1 0-16,-2 0 0 0,2-2 0 16,0 2 1-16,2-1-1 0,-2 0 1 15,5 1-1-15,-1-2 3 0,2 0 3 16,5 1 5-16,1-1 1 0,3 0 1 16,1-1-3-16,0-2 0 0,3 0-5 15,5-1 0-15,8 1-4 0,4-1-1 16,2 0 1-16,-4-2 1 0,1 0 5 15,-3-1-3-15,2 1 3 0,2 0 9 16,2 0-1-16,6 0-4 0,0 0 2 16,3 1-1-16,2 1-1 15,0 1-4-15,3 0-7 0,1-2-2 16,5 1-14-16,5-2-16 0,6 0 20 16,2-2 6-16,6 0 5 0,1-1 1 15,5 0-7-15,5-1-11 0,10-2 7 16,6-1 8-16,6 0 1 0,-2 1 2 15,-4 1 5-15,-2 0 6 0,2 2-7 16,2 0-1-16,2 2-2 0,-1 0 2 16,1 2-3-16,-1 2 0 0,-1 3-2 15,-2 0 2-15,2 2 0 0,-3 3 2 16,-2 2 2-16,1 0 11 0,-1 1-3 16,-2 0-3-16,0-1 1 0,2 0-7 15,0-2 2-15,-1-2-2 0,2-2 0 16,-1 0-2-16,0-1 0 0,-1-2 0 15,0-1 0-15,-1-2 3 0,-3 0-2 16,-2 2 1-16,-5 0 1 0,-8 1 1 16,-5 2-5-16,-7 0 0 0,0 0 0 15,-1 2-2-15,1 1 0 0,-1 1-3 16,-3 2 2-16,-3-1-4 0,-5 0-6 16,0-1-2-16,-3 1 2 15,-1-2 4-15,-1-1 9 0,-2 0 6 16,-6-1 16-16,-5 0 14 0,-6 1-21 15,-4 1-12-15,-11 2-3 0,-10 3 0 16,-12 2-5-16,-4 2 1 0,-2 0 1 16,4 0 2-16,3 2-3 0,0 0 2 15,-3 1-2-15,2 1 0 0,-2-3-1 16,0-1 5-16,2-1 0 0,0-3 1 16,3-2 0-16,-1-1 2 0,-2-3-1 15,4-1 4-15,0-1 1 0,-2 0-4 16,2 0-2-16,1 0 4 15,-1 0 3-15,0 0 7 0,1 0 2 16,0 0 4-16,0 0 2 0,4 0-6 16,3 0-6-16,2 0-5 0,3 0-5 15,5 0 3-15,6-1 6 0,7 0 6 16,7 0 6-16,0-2 4 0,1-1 1 16,0 1-7-16,1-2-3 0,3 0-7 15,3 1-6-15,2 1-4 0,3 2-2 16,1-1-19-16,1 1-34 0,7 0-40 15,6-2 29-15,5 0 40 0,9-1 21 16,7-4 5-16,13-2 0 0,10-4 1 16,5 1-2-16,-2-1 2 0,-4 1 3 15,-4 2 13-15,0-1-1 0,0 1-3 16,-1 1-5-16,3 3 1 0,-6 1-4 16,1 3 4-16,-1 1 7 0,0 1 0 15,-1 1-1-15,-2 0 3 0,1 0-1 16,-4 0-5-16,4 0 2 0,-5 0-2 15,-2-1-2-15,1-2 0 0,-4-1-4 16,-1-2-5-16,-8 1-1 0,-5 0 0 16,-8 3-5-16,-2-2-4 0,2 1-1 15,-2-2 4-15,0 1 0 0,-5 1 6 16,-3 1 1-16,-3 0 4 0,-1 1-2 16,-1 1 6-16,0-1 10 0,-6-1 5 15,-4-2-17-15,-6 1-7 0,-4-1-4 16,-10 0-10-16,-14 1-7 0,-8 2-2 15,-5 1-6-15,2 1 12 0,4 3 12 16,5 0 3-16,1 2 1 0,2-1-8 16,2 0-4-16,1-1-1 0,5 0 0 15,5-1 6-15,6-2 8 0,4 1 0 16,2-2 0-16,-4 0 1 0,-3 0-1 16,-1 0 1-16,0 0 0 15,1 0 2-15,3 0 2 0,4 0 11 16,0 0 3-16,5 0 0 0,2 0 0 15,3 0-3-15,5 0-6 0,1 0-10 16,2 0-11-16,0 0-64 0,9 3-89 16,8 1 30-16,12 1 34 0,17-2 0 15,21-3 1-15,-7 0-21 0</inkml:trace>
  <inkml:trace contextRef="#ctx0" brushRef="#br1" timeOffset="8725.864">23147 8018 560 0,'0'0'21'16,"0"0"18"-16,0 0-21 0,0-3 16 15,-2-1-12-15,0-3-9 0,-2 0 2 16,1-2-15-16,-2 0-11 0,-1-1-6 15,-2 2 9-15,-1 1 8 0,2 3 3 16,-1 0 8-16,0 4-3 0,-4 0-2 16,2 2-2-16,-4 5-1 0,-2 5 1 15,-3 3 4-15,0 4 5 0,-6 3 1 16,0 4 6-16,1-1 1 0,-3 0 1 16,3 0-9-16,1-2-8 0,-1 0-3 15,-1-1-2-15,4-1-4 0,-1-1 1 16,2-1-12-16,4-1-11 0,0-4-21 15,2 2-21-15,0-1-31 0,1 1-28 16,-6 6-28-16,5-3-33 0</inkml:trace>
  <inkml:trace contextRef="#ctx0" brushRef="#br1" timeOffset="8995.954">22585 7974 918 0,'0'0'178'0,"0"0"-148"0,0 0-30 16,0 0-1-16,0 0-47 0,0 0-6 15,0 0 33-15,28 31 21 0,-9-13 1 16,11 9-1-16,-2 1-2 0,4 1-2 16,8 6 1-16,1 0 3 0,11 10 1 15,3 1 7-15,-5-4 4 0,-5-2 1 16,-7-6-9-16,4-1 0 0,-4-1-2 15,0-2-2-15,-3-1-17 0,0-3-20 16,2 0-46-16,-5 0-56 0,-11-6-72 16,-7-5-171-16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4:55:37.280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17129 5513 572 0,'0'0'56'0,"0"0"-38"0,0 0 53 0,0 0-44 16,0 0 18-16,-5-17-17 15,2 13 3-15,1-1 13 0,-1 1-7 16,1 0-9-16,-1 2-11 0,1 0 0 16,-1 1-8-16,2 1-9 0,0 0-2 15,0 0-7-15,0 0 2 0,-2 3-2 32,1 0 1-32,0 2 3 0,-1 3 0 15,2 3 5-15,0 1 1 0,1 1 4 0,0 1 2 0,2 1-1 16,0-1 0-16,1 0-1 0,-1 3 2 15,1 0-3-15,-1 1 2 0,-1 3-4 16,0 0-1-16,-1 2-1 0,0 2 1 16,0 1-2-16,0 2 1 0,-1 1-1 15,0 2-1-15,1-2 1 0,0 1 0 16,1 1-1-16,3-3 0 0,-1 0 2 16,0-3-2-16,0 0 1 0,0-2 0 15,0 1 0-15,-3-1 1 0,0 0 0 16,0 2 2-16,-4-2-2 0,-3 2 2 15,-3-1-1-15,1 2 1 0,-3-3 1 32,-2 0-3-32,0 1-3 0,-2-3 0 15,1 0-6-15,-1-4 0 0,0 0 3 16,-3-1 4-16,2-3 2 0,-1 0 1 16,-2-3 0-16,0 2 1 0,-2-5 2 15,0 0 0-15,-2 0 0 0,-1-4-1 16,-2-1-1-16,-7 0 0 0,-10-2-2 15,-7-4 2-15,-6-3 0 0,5-2 3 16,3 1 5-16,8-5 2 0,3 1-1 16,0-3 7-16,2-1-3 0,1-4-9 15,0 0-6-15,7 2-3 0,5 3-2 16,3 1 1-16,1 0 3 0,0-3 1 16,-5-3 4-16,-1-3-2 0,2-3 4 15,2-2-4-15,-3-8 1 0,2-11-3 16,3-8-4-16,3-3 4 0,8 3-2 15,5 6-1-15,3 6 2 0,0 4-2 16,2 2 0-16,1 1-1 0,1 6-3 16,1 3 4-16,0 7 2 0,0 5 0 15,1 0 1-15,2-3 1 16,2-3 0-16,5-3-1 0,3-2 0 16,2 1-1-16,4-1 2 0,2 1 0 15,2 2-1-15,9 0 0 0,6-1-1 16,9 2 2-16,1 2-1 0,-2 7 2 15,-5 3-2-15,-5 6-2 0,0 3 1 16,2 1 1-16,-1 5 0 0,-1 5 0 16,1 2 1-16,-1 6 1 0,-3 1-1 15,2 2 0-15,-5 2 2 0,-2-1 0 16,-5-4 2-16,-7-3 0 0,-5-4 2 16,-3 2 4-16,3-1 3 15,1 2 3-15,1 1 3 0,-1-1 3 16,-2-1-8-16,-3-3-1 0,-1-2-8 15,-2-2-5-15,-4-1-1 0,-1-4-19 16,-2 1-23-16,-1-1-20 0,-1-1-39 16,-1-7-97-16,-4-2-127 0</inkml:trace>
  <inkml:trace contextRef="#ctx0" brushRef="#br0" timeOffset="1252.738">19998 5470 939 0,'0'-5'7'0,"-3"-1"15"16,0-2 64-16,-1 0-73 0,1 0-5 15,1 1-8-15,1-1-3 0,-2 1 3 16,3 2-1-16,-3 0-2 0,3 3-9 16,0 1-7-16,-1 1-5 0,1 0-11 15,0 0 5-15,2 4-11 0,3 5 13 16,3 2 23-16,3 7 5 0,2 6 3 15,3 8-3-15,1 10-3 0,-1 7 0 16,1 1-1-16,-4-1 0 16,-2-8 1-16,-3-3-1 0,-3-1 2 15,-1 0 2-15,-2-1 0 0,-2-1 4 16,0 3 2-16,0 0 2 0,-3-3-2 16,0 2-1-16,1-1-1 0,-1 0-4 15,-2 2 0-15,2-6-1 0,-1-2 0 16,1-7 1-16,0-6-2 0,-1 0 2 15,0 0 0-15,-2 4 5 0,-2 1 0 16,-1-2 3-16,-2-1 2 0,-1-3-1 16,-5 1-2-16,-1-2-4 0,-4-1 1 15,-4-1-1-15,-11 1-2 0,-10 1-1 16,-11 2-3-16,-5 1-3 0,7-4 2 16,4-3-1-16,6-3 5 0,7-3 4 15,-1-1-2-15,-2-3 1 0,4-1-3 16,-1 0 2-16,1-5 5 0,-1-2 1 15,1-3 8-15,-1-3 1 0,-2-4-5 16,-2-2-2-16,2-4-4 0,-3-3-1 16,3-1 0-16,-1-2 3 0,6 1-1 15,2-4 0-15,6 4-4 0,7 5-3 16,6 2-3-16,4 1 2 0,-2-9 1 16,1-7 0-16,2-13 0 0,7 0-1 31,3 1-2-31,8 2 2 0,3 4 1 0,5 1 3 0,3 1 0 0,2 0 5 15,4 0 0-15,3 1 0 0,5 0-4 32,2 1-1-32,3 0 1 0,2 3-4 15,2 3 0-15,0 0 0 0,3 6 0 16,0 2-3-16,2 5 2 0,-1 4 0 16,1 4 0-16,-2 5 0 0,1 3 1 15,1 3 0-15,-3 7 0 0,-3 2 0 16,-3 5 1-16,-1 1 2 0,-2 3-1 15,-6 2-1-15,-5-1 2 0,-7-4-1 16,0 4 2-16,2 3 3 0,2 5-1 16,1 4 3-16,-6 1 1 0,-2-2 4 15,-2-2 1-15,-2 0 2 0,-1-5 3 16,-2-1 1-16,-2-3 2 0,-1-1 3 16,0-4-7-16,-1-1-2 0,-2-3-4 15,1 0-3-15,0-3-3 0,-1-2-6 16,-1-2-1-16,0-2-4 0,0 0-17 15,0-1-17-15,0 0-20 0,0 0-34 16,-3-4-51-16,0 0-105 0,-4-3-187 16</inkml:trace>
  <inkml:trace contextRef="#ctx0" brushRef="#br1" timeOffset="32231.642">17360 5461 776 0,'0'0'0'0,"0"0"36"0,0 0-38 0,0 0 2 15,0 0-16-15,0 0-19 16,0 0-2-16,0 0 24 0,-1 0-8 16,1 0-7-16,-2 0 13 0,1 3-10 15,-3 3 7-15,-2 3 6 0,0 5 9 16,-3 5 1-16,-1 3 2 0,1 3 1 15,1 1 2-15,1 3 1 0,1-1 1 16,2 7 4-16,1 6-2 0,1 8 3 16,0 1-3-16,1-2-2 0,0-3 4 15,1-6-2-15,0 1 0 16,0 1 5-16,0-2-6 0,0 1-2 16,0 0-3-16,0-1-1 0,-1-1 0 15,1-7-3-15,-2-4-10 0,1-7 2 16,1-5-4-16,-2-2-4 0,2 1-8 15,0 0-11-15,0-1-17 0,2-4-20 16,6-7-49-16,-3-2-60 0</inkml:trace>
  <inkml:trace contextRef="#ctx0" brushRef="#br1" timeOffset="32943.404">17256 5507 887 0,'0'0'0'16,"0"0"41"-16,0 0-30 0,0 0-11 16,0 0-4-16,0 0-11 0,1-30 4 15,6 23 9-15,1-3-3 0,3 1-2 16,6 0-7-16,4 1 1 0,9-2-4 15,9 3 0-15,7 1 7 0,3 4-6 16,-11 2-1-16,-9 0 3 0,-9 1 2 16,-2 3 7-16,3-1 5 15,2 0 1-15,-1 1 5 0,-1 0 10 16,-3-1 3-16,-2 0 0 0,-4-1 1 16,-1 0-6-16,-4-1-1 0,-2 1-7 15,-3-1-1-15,-1-1-1 0,-1 0 3 16,0 1 0-16,0-1-1 0,0 0 0 15,0 0-1-15,0 0-3 0,0 0-2 16,0 0 0-16,0 0-2 0,0 0-4 16,0 0-4-16,0 0-1 0,0 0-6 15,0 1-2-15,0 1-3 0,0 2 1 16,4 5 5-16,3 4 13 16,0 5 3-16,2 5-1 0,4 7 1 15,1 13-1-15,2 11-6 0,0 8-2 16,-5-3 2-16,0 0 3 0,-5-7 1 15,-1 0 2-15,0-2 1 0,-2-4 1 16,0 0 1-16,-3-4 3 0,0-1 0 16,0-5-5-16,-5-6 11 0,4-5-3 15,-1-8 3-15,0 0 3 0,1 0-4 16,-2 2-4-16,-1 0-1 0,0-3-3 16,-1-1 3-16,-2-5-1 0,1-2 2 15,-1-3 5-15,0-2-3 0,-4-2 0 16,0-1-4-16,-3-3-4 0,-6-1-2 15,-2-4 1-15,-9-3 1 0,-7-3 1 16,-10 0-1-16,-2 1 1 0,0 2 1 16,5 5 4-16,5 0 4 0,1 5 3 15,3 0 11-15,8-1 9 0,6 2 2 16,6 0-1-16,-1 0-3 0,0 0-8 16,-1-1-10-16,-1 0-5 0,1-1-6 15,4 1-1-15,0-1-1 0,3 0-12 16</inkml:trace>
  <inkml:trace contextRef="#ctx0" brushRef="#br1" timeOffset="33667.08">20004 5569 629 0,'0'0'281'0,"0"0"-277"0,0 0 16 0,-3 0-3 16,3 0-17-16,0 0-7 16,0 0-17-16,0 1 5 0,0-1 14 15,0 1-1-15,0 1-10 0,0 2-13 16,0 3 1-16,0 5 14 0,0 6 11 16,0 11 3-16,0 12 3 0,0 13 7 15,0 7-2-15,3-2 3 0,-1 1-1 16,2-4 7-16,1 1-2 0,0 0-3 15,-2-1-5-15,0 0 1 16,-2-6 0-16,2-4 7 0,-2-8-8 16,1-11-2-16,0-7-3 0,-1-6-2 15,2-4-4-15,-2 2-19 0,1-4-9 16,0 1-18-16,-2-4-25 0</inkml:trace>
  <inkml:trace contextRef="#ctx0" brushRef="#br1" timeOffset="34456.219">19944 5340 949 0,'0'0'0'16,"0"0"2"-16,0 0 16 0,0 0-18 16,0 0-47-16,8-2 6 0,0-1 6 15,3 0 18-15,6-1 13 0,7 0-1 16,1 2 3-16,4 1-5 0,7 1 0 16,7 6-1-16,6 3 3 0,0 3 5 15,-4 1-2-15,-3 1 4 0,-7-3-1 16,4 1 7-16,-4-1 2 0,3-2 3 15,-5 1-1-15,-3-2 3 0,-8-2-6 16,-6-2-5-16,-2-1 3 0,-1 0 0 16,-1 1-1-16,1-2-1 0,-5 0-1 15,-2 1 2-15,-3-2-2 0,-2-1-1 16,1 1-3-16,-2-1-2 0,0 1 0 16,0-1-1-16,0 0-6 0,0 0 0 15,0 0 0-15,0 1 0 0,-2-1 2 16,2 3 2-16,-2 0-3 0,0 1-2 15,-1 3-2-15,0 1-1 0,0 2-3 16,-2 2 0-16,2 3-5 0,-1 4 6 16,-1 4 4-16,3 10 1 15,2 12 7-15,0 11 3 0,2 9-1 16,5-3-2-16,-2-3 3 0,-2-7 0 16,0 0-1-16,2-5 1 0,0-3-1 15,2-2 1-15,-2-6 2 0,0-1 8 16,0-7 3-16,-2-7 5 0,-1-5 1 15,-1-2-5-15,1 1 2 0,-1-1-5 16,-1 0-5-16,0-4-3 0,0-6 1 16,0-1 4-16,0-3 2 0,0 0 5 15,0 0 3-15,-1 0-2 0,-5 0 0 16,-1-4-4-16,-4 1-1 0,-5-4-2 16,-3-1-4-16,-3-2-3 0,0 0 0 15,-3 0 1-15,0 1 6 0,-1 0 0 16,-2 0 1-16,-3 2-1 0,-6-1-3 15,-6 2 2-15,-6 2 0 0,-1-1-4 16,2 4-1-16,2 1 4 0,4 1 2 16,-1 5-2-16,0 1-6 15,2 0 0-15,5 0 3 0,8-1 5 16,7-1-2-16,5-2-2 0,3 1-3 16,-2-1-2-16,-1 1-3 0,-2-1-6 15,2-1-5-15,3 0-12 0,3-1-25 16,-4 0-44-16,-5-1-53 0,0 0-122 15</inkml:trace>
  <inkml:trace contextRef="#ctx0" brushRef="#br1" timeOffset="63065.784">18991 7256 744 0,'0'0'13'0,"0"0"-2"16,0 0-3-16,0 0-8 15,0 0 0-15,0 0-5 0,0 0-12 16,0 0 7-16,0 0-19 0,0 1 6 16,0 0-5-16,-1 2 8 0,0 2 0 15,1 3 11-15,0 4 8 0,0 4 0 16,0 4 1 0,1 1-1-16,0 4-1 15,1 2 1-15,0 3 1 0,1 8 0 0,0 10 0 0,0 12 3 16,2 7 2-16,-3 1 4 15,1-2 9-15,1-5 2 0,1 1-4 16,-3 1-8-16,4 1-5 0,-1 2-3 16,1 0 0-16,2-3 0 0,-1-7-2 15,-2-9 1-15,-1-14 1 0,-1-10 4 16,-1-10-4-16,1-4 3 0,-3 0-3 16,1-1 0-16,1-1-16 0,-2-3-47 15,0-8-69-15,-3-3-29 0,-2-4-31 16</inkml:trace>
  <inkml:trace contextRef="#ctx0" brushRef="#br1" timeOffset="63759.444">18935 7362 741 0,'0'0'0'0,"0"0"-69"0,0 0 68 16,0 0-56-16,0 0 11 0,0 0 30 16,71-66 16-16,-46 55 3 0,8 0 1 15,10-1 6-15,10 0 4 16,7 2 3-16,-1 2 4 0,-1 1-2 16,-2 2 0-16,0-2 0 0,-1 1-2 15,0 0-3-15,-2 1 2 0,-4 1 2 16,2-2 3-16,-4 2 12 0,-1 0-14 15,-4-2-1-15,0 2 3 0,-4 0-8 16,-5 1 0-16,-5 1-4 0,-7 1-4 16,-5 0-1-16,-4 1-3 0,1 0 2 15,0 0-1-15,1 0-1 16,-5 0-1-16,-1 0 0 0,-2 2 0 16,-2-1 0-16,-3 0 0 0,1-1 1 15,-2 1-1-15,0 0 0 0,0-1 0 16,0 1 1-16,0-1-2 0,0 0 1 15,0 0-2-15,0 2-4 0,0 2-7 16,0 1-2-16,1 2-1 0,1 3 0 16,0 5 1-16,-2 5-8 0,3 5-3 15,-2 11 2-15,0 12 4 0,2 15 6 16,0 6-8-16,-1-1 11 16,5-3 0-16,-4-9 8 0,1-3 3 15,2-5 0-15,-1-6 1 0,0-6 6 16,2-6 7-16,-4-7 5 0,-1-4 4 15,-1-2 3-15,0 3 8 0,-1 0-2 16,1 1 0-16,-1-3-2 0,0-4-9 16,-1 0-2-16,-1-4-8 0,-1-2 0 15,1-2-5-15,-1-2 5 0,-3 0-1 16,3 0 1-16,-4-1 5 0,1 0 6 16,-4-1-1-16,-2 0-1 0,-6-1-3 15,-5-1-6-15,-14 2-10 0,-18 0-1 16,-22 3-9-16,-15 2-6 0,-1 0-11 15,3 2-13-15,19-2 12 0,9 0 23 16,12-1 1-16,9 0-5 0,2-1-35 16</inkml:trace>
  <inkml:trace contextRef="#ctx0" brushRef="#br1" timeOffset="102998.676">20698 7738 896 0,'0'0'0'0,"0"0"0"0,0 0 7 16,0 0 1-16,0 0-8 0,0 0 0 15,0 0 3-15,0 0-3 0,0 0-4 16,0 1-3-16,0 0-11 0,0 0-5 16,2 0 2-16,4-1-7 15,3 1 22-15,2 1 6 0,4-2 0 16,5 0 1-16,4-7 0 0,1 0 18 16,3-4-1-16,4-2 6 0,6-8-1 15,10-6 5-15,12-10 0 0,1-7-6 16,1-3-7-16,-5-3-6 0,-2 1-4 15,-3-2-3-15,-3-3-1 0,2 3 0 16,-1-1-1-16,-2 1 0 0,4 1-1 16,0-1 1-16,-3 1 4 15,0 1 1-15,-5 0-1 0,-3 3-1 0,0 3 5 16,-6 2-7-16,-3 5 0 0,-4 1 1 31,-5 7-2-31,-6 3 1 0,-2 8 1 16,-2-2-2-16,1 0 0 0,0-3-3 15,3 0-1-15,-5 2-5 0,1 1 3 16,-1 1-2-16,-4 3 4 0,-2 1 0 16,1 1 2-16,-3 5 2 0,-2 0 0 15,1 0 1-15,-1 3-1 0,-1 0-2 16,-1 3 0-16,0-2-4 16,2 3 2-16,-2 0 0 0,0 0-1 15,0 1 2-15,0 0 3 0,0 0 0 16,0 0 1-16,0 0 1 0,0 0 3 15,0 0 1-15,0 0-1 0,0 0-1 16,0 0-3-16,0 0-1 0,0 0-2 16,-2 0-1-16,2 0-4 0,0 0 2 15,0 0 0-15,0 0 4 0,0 0 1 16,0 0 1-16,0 0 2 0,0 1 2 16,0-1-3-16,0 1-2 0,0-1 0 15,0 0-1-15,0 0 0 16,0 0 0-16,0 0-1 0,0 0 0 15,-1 0-2-15,1 0 0 0,0 1-3 16,0-1-5-16,-2 1-14 0,0 0-14 16,-1 1-30-16,-17 8-33 0,1 1-60 15,-8-2-122-15</inkml:trace>
  <inkml:trace contextRef="#ctx0" brushRef="#br1" timeOffset="103654.938">21866 6226 931 0,'0'0'39'0,"0"0"-39"0,0 0-3 15,0 0-50-15,0 0 15 0,0 0-12 16,1-17 26-16,-1 15-47 16,0 1-17-16,0 0 17 0,-3 1 20 15,0 0 28-15,-5 0 19 0,-1 3 4 16,-1 2 4-16,-1 3 7 0,-3 1 11 16,2 2-5-16,-1 2 4 0,0 0 3 15,1 1-4-15,-2 1-4 0,0 2-2 16,-3 1-1-16,-2 0-3 0,0 2 1 15,0-1-4-15,0 2 0 0,-2-2-3 16,1 1-1-16,-1 3-3 0,-1-1-6 16,-1 5-10-16,-4 8-12 0,-6 7-8 15,-5 10-5-15,-1 2-21 0,5 1-43 16,4-11-50-16,14-16-26 0</inkml:trace>
  <inkml:trace contextRef="#ctx0" brushRef="#br1" timeOffset="104000.29">22259 6289 734 0,'0'0'154'0,"0"0"-128"16,0 0-8-16,0 0-18 0,0 0-11 15,0 1-19-15,0-1 27 0,0 1-4 16,0-1-11-16,0 1 3 0,0 3 6 16,-3 4 3-16,1 8 6 0,-2 13 3 15,4 19 12-15,-2 21-1 0,1 9 3 16,-1 5 3-16,-1-1-8 0,-1-10-7 15,3-1-5-15,-2-7 0 0,1-8-19 16,2-4-29-16,-2-6-30 0,1-6-40 16,1-5-60-16,-2-11-77 15</inkml:trace>
  <inkml:trace contextRef="#ctx0" brushRef="#br1" timeOffset="139059.457">21916 5556 534 0,'0'0'68'15,"0"0"-65"-15,0 0 27 0,0 0 15 16,0 0-3-16,0 0-10 0,0 0 16 16,0 0-6-16,-41-68-7 15,40 65-17-15,-1 1 3 0,-1 1-13 16,1 1-8-16,1 4-15 0,-4 5-9 16,3 9 4-16,-3 10 15 0,4 13 3 15,1 12-2-15,0 8 3 0,0 1 1 16,0 0 1-16,1-5 1 0,-1 0 0 15,0 1-1-15,-1 0-1 0,1-4 0 16,0-1-1-16,1-6 1 0,2-5-4 16,1-6-13-16,-1-9-6 0,0-7 0 15,-1-6-5-15,1-3-28 16,-1 3-5-16,1 1-15 0,3-1-27 16,2 0-41-16,-3-4-46 0</inkml:trace>
  <inkml:trace contextRef="#ctx0" brushRef="#br1" timeOffset="139684.558">22079 5538 473 0,'0'0'286'16,"0"0"-286"-16,0 0-27 0,0 0 21 15,0 0-27-15,0 0 33 16,58-40 2-16,-34 27 5 0,9 1-7 16,5-1-6-16,7 1 4 0,2 2 2 15,-3 2-2-15,-3 3 2 0,-6 3 1 16,1 0 2-16,-1 1 4 0,-8-1 4 16,-2 2 0-16,-6-1 0 0,2 1-6 15,2 0 2-15,4-1 0 0,3 0-6 16,-3-1 0-16,-3 0 2 0,1 0-2 15,-6 0 1-15,-3-1 2 0,-2 2-1 16,-3 0 3-16,-4 1 1 0,-3 0-2 16,1 0 2-16,-4 0-1 0,-1 0-6 15,0 0-1-15,2 0 0 0,-2 0-3 16,0 0 2-16,0 0 1 0,0 0 0 16,0 0 1-16,0-1 0 0,0 1 0 15,0 0 0-15,0 0 0 0,0 0 0 16,0 1-5-16,0 3 1 0,0 3 0 15,3 5 4-15,-1 6 4 0,1 12-4 16,2 11-3-16,-2 15 0 0,2 8-4 16,2 3 1-16,0-2 6 0,1-2-2 15,0 3 2-15,-1 0 1 0,3 0 0 16,-5-1 1-16,3-5 2 16,1-5 2-16,-4-3 7 0,3-7-4 15,-2-3 7-15,1-4 0 0,-3-6-1 16,1-10 3-16,-2-4-1 0,-1-4 1 15,-1-1 0-15,1-1 1 0,1 0-2 16,-3-5-5-16,0-3-1 0,0-2 0 16,0-2 1-16,0 0 0 0,0 0-3 15,-5 0-8-15,-3-4-1 0,-9-2-11 16,-13-5-24-16,-13-4-51 0,-20 0-38 16,9 3-63-16,7 5-177 0</inkml:trace>
  <inkml:trace contextRef="#ctx0" brushRef="#br1" timeOffset="140359.793">24817 5625 927 0,'0'0'0'0,"0"1"-13"15,0 0-10-15,0-1-25 0,0 0 13 16,0 1-8-16,0 2 42 0,0 0-32 16,0 6 3-16,3 8-7 0,-3 11 16 15,0 15 19-15,-3 15 2 0,-2 8 1 16,-1-2 9-16,0-2 1 0,1-10-4 16,2-3-1-16,1-3-2 0,2-7-4 15,0-1-3-15,2-2-9 0,3-9-9 16,-2-4-11-16,2-5-26 0,-1-5-3 15,-1 1-8-15,2-2-25 0,2-4-17 16,-1-3-17-16</inkml:trace>
  <inkml:trace contextRef="#ctx0" brushRef="#br1" timeOffset="141069.379">24672 5413 1042 0,'0'0'1'16,"0"0"25"-16,0 0-26 0,0 0-19 15,0 0 5-15,0 0-1 0,0 0 13 16,35-43 0-16,-13 27-1 0,11-3-9 16,17 0-7-16,12 1 10 15,4 5-4-15,-6 7 2 0,-3 5 9 16,-6 1 2-16,1 5 2 0,3 2 0 15,0 2 2-15,0 2-1 0,-2 3-2 16,-2-3-1-16,-4 2-1 0,-3 2 0 16,-6-3 0-16,-3 1 1 0,-7-3 1 15,-7-4-1-15,-7 0 0 0,-4-2 5 16,2-1 4-16,-1 0 0 0,-1 0 1 16,-1-2 1-16,-4 2-4 0,-2-2-4 15,0-1-1-15,-3 0 1 16,1 1-3-16,-1-1 1 0,0 0-2 15,0 0 1-15,0 0-4 0,0 0-3 16,0 0-1-16,0 0 1 0,0 0-3 16,0 0-2-16,-1 0-4 0,1 1-5 15,-1 3-9-15,-1 1-3 0,2 7 6 16,0 6 17-16,0 5 2 0,3 12-4 16,2 13 0-16,0 11-3 0,4 6 1 15,-4 0 5-15,2-6 4 0,-3-5 1 16,1 1 3-16,1-4 1 0,-3 2 1 15,2-3 1-15,1-1 3 0,1-4 4 16,-1-3 4-16,0-2-2 0,-1-5 4 16,-2-6 1-16,1-9 3 0,-3-5 0 15,1-4 0-15,-1 0 3 0,-1 0 1 16,0-2-7-16,0-2 0 0,0-5-2 16,0 1 4-16,0-3-3 0,0 0-1 15,-8-2 1-15,-6-3-3 0,-13-9-7 16,-22-9-5-16,-20-3-11 0,-12-1-16 0,3 8-7 15,3 11 6-15,10 7 14 16,4 3 9-16,-1 4 2 0,0 3 3 16,2 2 1-16,3 2-1 0,-1 1-1 15,4 0-4-15,2 1 1 0,0 2-2 16,4 0 2-16,-4 0 1 0,5-1 1 16,-4-4-16-16,4 1-21 0,4-1-33 15,-2-2-38-15,11-1-67 0,6-2-109 0</inkml:trace>
  <inkml:trace contextRef="#ctx0" brushRef="#br1" timeOffset="144999.223">22877 5375 997 0,'0'0'0'15,"0"0"-2"-15,0-1-1 0,0 0-21 16,0 1 6-16,0 0-17 0,3-2 29 16,0 1-7-16,4-1 5 0,5 1-1 15,1 0-6-15,7-2 9 0,1 1-9 16,3 0-5-16,1 0 10 0,3 2 6 16,-1-1 3-16,3 1-2 0,-3 0 3 15,3 0 2-15,0 0-2 0,0 0 1 16,0 0-1-16,-4 1 1 0,-1 1 2 15,-2-1 2-15,-4 0 4 0,-3 0 0 16,-3 1 3-16,-4-2 0 16,-1 2-4-16,-5-2-4 0,1 0-1 15,-3 0 0-15,-1 0-1 0,0 0-1 16,0 0-1-16,0 0-2 0,2 0-3 16,-2 1 1-16,0-1-2 0,0 0-2 15,0 1-10-15,0-1-1 0,0 3 0 16,-2 0-5-16,2 4 3 0,-1 5 7 15,-1 5-1-15,0 7 4 0,1 9-2 16,-1 11 5-16,2 11 4 0,0 3 4 16,0 0 0-16,2-4 2 0,1-9-1 15,2 1-1-15,2-3 1 0,-2-2 2 16,0 1 3-16,0-4-1 16,-2-2 1-16,2 0-1 0,-4-4 10 15,1-6-2-15,-2-5-2 0,0-6 4 16,0 0 0-16,-2 4-3 0,1 2-3 15,-4 3 2-15,0-1-1 0,-1-1-3 16,-1-3-1-16,0 0-4 0,-1-3-1 16,1-2-1-16,1-2-2 0,-3-2 1 15,1-3 1-15,3-1-3 0,0-2 3 16,-3-1 3-16,-1-1 3 0,1-1 8 16,-2-1 9-16,-5 0 4 0,2-5-2 15,-6-1 5-15,0-2-12 0,-3-1-6 16,-3-3-11-16,-2 0-1 15,0 2-8-15,2 2-2 0,1 1-9 16,2 0-7-16,3 3-17 0,6 2-42 16,2 0-84-16,2-1-138 0</inkml:trace>
  <inkml:trace contextRef="#ctx0" brushRef="#br1" timeOffset="146030.465">25591 5507 988 0,'-1'0'27'0,"1"0"-25"0,-2-1-2 16,2 1-13-16,0-1-6 0,0 0-16 16,3-1 16-16,2 0-13 0,3 0 21 15,6-3 0-15,4 1 1 0,5-1 6 16,4 0-1-16,8 0-2 0,7 1 0 15,6 1 1-15,3 0 3 0,-4 3 1 16,-5 0-3-16,-7 0 1 0,-8 0-3 16,-3 0-2-16,-8 0 4 15,-3 0 5-15,2 1 0 0,-2 0 1 16,1 1 6-16,-3 0 7 0,-3-1-1 16,-3-1-1-16,-2 1-2 0,-2 0-1 15,-1-1 0-15,0 0-2 0,0 1-3 16,0-1-4-16,0 0-6 0,0 0-1 15,0 0 1-15,0 0 6 0,0 0 1 16,0 1 2-16,0-1-1 0,-1 0-2 16,1 0-2-16,0 1-3 0,0 0-2 15,0-1-4-15,0 3-6 0,0 2-7 16,0 5-6-16,0 8 13 0,0 3 9 16,1 12 5-16,4 11 2 0,3 12-2 15,2 7 3-15,1 1 1 0,-2-2 5 16,-1-5 4-16,1-1 3 0,-1-4 1 15,1-6-5-15,-5-11 1 0,4-9 5 16,-5-10 10-16,0-1 2 0,0 0 4 16,-2-1-1-16,0 0 2 0,1-4 0 15,-2-2-1-15,0-4-2 0,0-1-8 16,0-2-3-16,-3 0-5 0,-1 1-1 16,-1 0-5-16,-4-1-3 0,1-1-4 15,0 0 0-15,-3 0-2 0,0 0-2 16,-2-2 0-16,-2 0-4 0,-1 1 2 15,-5 0 1-15,1 0-3 16,-3 0 0-16,-5 1-1 0,-8 0-2 16,-5 0-2-16,-8 2 0 0,0 2 2 15,9-2-10-15,12-2-11 0,9 0-32 16,-11-14-58-16,3 1-97 0,5-2-240 16</inkml:trace>
  <inkml:trace contextRef="#ctx0" brushRef="#br1" timeOffset="152811.75">24901 7439 628 0,'0'0'22'0,"0"0"51"16,0 0 6-16,0 0-21 0,0 0-13 15,0 0-1-15,0 0 9 0,-11-35-35 16,11 34 23-16,-2 0 10 0,2 1-11 16,-3-2-11-16,3 2-7 0,0 0-11 15,-3 0-10-15,1 0-1 0,2 0-7 16,-3 2-6-16,3-1-8 0,-3 6 2 16,3 4-1-16,0 6 3 0,0 14 11 15,3 12 4-15,4 13 2 0,1 9 2 16,1 1-1-16,-1-1-1 0,-3-1-1 15,-2 3-5-15,-3 3-3 0,0 4-6 16,-5-2-2-16,0 1-10 0,-1-4 17 16,0-7 0-16,1-7 8 0,5-8 2 15,0-10 0-15,0-9 0 0,0-9-2 16,0-8-14-16,0-5-19 16,3 0-14-16,-3-3-28 0,5-1-27 15,-1-3-40-15,4-23-30 0,2-1-35 16</inkml:trace>
  <inkml:trace contextRef="#ctx0" brushRef="#br1" timeOffset="153721.269">24700 7460 594 0,'0'0'202'0,"0"0"-199"16,0 0 40-16,0 0-43 0,0 0-16 15,0 0 0-15,19-33 14 0,-4 19-2 16,6-4 2-16,11-3 1 0,11-6 0 16,12 1-2-16,2 0-8 0,-5 5-8 15,-6 4 0-15,-3 5 3 0,-1 1 6 16,1 2 10-16,1 1 0 0,-3 1 2 15,-1 1 3-15,-1 1 7 0,1-2 6 16,-1 2 0-16,-4 1 0 16,-5 0 0-16,-5 2-1 0,-8-1-1 15,0 1-2-15,1 1-1 0,0-2-4 16,4 0-5-16,-5 2-3 0,-1 1-1 16,-2 0 0-16,-1 0 0 0,-2 0-1 15,0 0 1-15,0 0-3 0,-3 0 3 16,1 1 0-16,0 3 0 0,0-2 0 15,-1 2 0-15,3-1 0 0,-3 0 2 16,-2 1 0-16,3-3-1 0,-4 2 3 16,-1-2 2-16,0 1 2 0,-1-1 1 15,-1 1 2-15,0-1 0 0,-1 0 1 16,-1 1 0-16,2-2-3 0,-2 1-1 16,3 1-5-16,-3-1-3 0,3 0 0 15,-3 1 1-15,6 0-1 0,-4 1-1 16,1 0-2-16,0 3-1 0,2 1 0 15,0 1-1-15,1 5-4 0,0 4 2 16,2 3 3-16,-3 6 0 0,3 9 3 16,3 11 1-16,-3 13 0 0,-3 5 1 15,-4-1-1-15,-1-3 0 0,0-9 0 16,-3-2-1-16,-2-2 0 0,-3-3 1 16,2 0 0-16,-2-4 1 0,5-2-1 15,-2-7 2-15,2-9 0 0,1-5 3 16,-1-2-2-16,0 2 3 0,-1 0-1 15,1-1 0-15,-1-2 3 0,1-4-4 16,2-4 1-16,-1-1 1 0,0-2-2 16,1-1 4-16,-1-2 4 0,1 1 0 15,0-1 0-15,0 0 1 0,-1 0-6 16,-1 0 0-16,-3-2-6 0,1-3-1 16,-1 1 0-16,-2-3-1 0,-3 0 1 15,2 0 0-15,0 0-1 0,-3 0 0 16,-1 0-2-16,0 0-1 15,-4 1 0-15,-3 2-5 0,-1 0 2 16,-6 4-1-16,-8 0 0 0,-9 9 1 16,-11 6 4-16,1 1 3 0,5 0 2 15,11-1 2-15,10-6 5 0,6-2-1 16,7-1-4-16,-5-1-3 0,2 0 0 16,-2 0-1-16,-5-1 0 0,5 2-1 15,2-3 1-15,-1-1-8 0,6 1-11 16,-4-1-23-16,1 0-32 0,-11 6-43 15,5-1-74-15,0 2-196 0</inkml:trace>
  <inkml:trace contextRef="#ctx0" brushRef="#br1" timeOffset="192719.485">28445 7895 1146 0,'0'0'0'0,"0"0"-6"0,0 0 1 16,0 0-19-16,0 0-61 0,0 0-46 15,0 0 92-15,17 43-18 0,-9-10 43 16,0 18 0-16,-1 22 11 0,-2 14 3 16,-1 4 7-16,2 1-7 0,0-4 8 15,1 4 1-15,0 1-5 0,1-3 1 16,-1-7-4-16,-1-10 4 16,-2-13-3-16,-1-12 1 0,-1-17 15 15,0-12 14-15,-2-10-3 0,0-5 5 16,0-2-19-16,0-2 0 0,0 0-10 15,0-6-5-15,-2-5-12 0,-1-8-12 16,0-13-20-16,2-12 43 0,5-10-6 16,9 1-24-16,4 11 19 0,0 13 12 15,0 13 9-15,0 4 4 0,3 0 4 16,5 1-5-16,4 1-2 0,0 3-7 16,0 4-3-16,-1 3 0 0,-2 0-5 15,-4 6 4-15,-4 4 1 0,-1 3 2 16,-2 3 2-16,-2 1 8 0,-2 4 2 15,-1 0 4-15,-3 0-3 0,-2-2-2 16,-2-1-1-16,-3-1 1 0,-2-3 4 16,-3-1 8-16,-5-1 11 0,-4-1 7 15,-6 2-12-15,-3-1 0 0,-14-1-5 16,-11 2-8-16,-14-1-18 0,0-4-1 16,11-3-20-16,12-4-5 0,21-1 0 15,5 0-19-15,5-4-40 0,0-9-81 16,0 1-96-16,2-3-192 0</inkml:trace>
  <inkml:trace contextRef="#ctx0" brushRef="#br1" timeOffset="193173.523">29637 8778 944 0,'0'0'155'0,"0"0"-124"0,0 0 16 16,-5 1-47-16,0-4-9 0,-2-4 9 16,-7-5-5-16,-6-6-4 15,-12-8-14-15,-17-6-15 0,-17 1-4 16,-9 6-30-16,0 14 0 0,11 11-9 16,16 10 24-16,10 8 57 0,12 1 9 15,9-1 1-15,4 0-10 0,3 2-11 16,1 16-4-16,3 16 4 0,6 19 11 15,8 4 3-15,11-4 11 0,10-11 9 16,2-16 10-16,5-9 4 0,1-8 1 16,4-9-15-16,4-7-18 15,0-7-4-15,1-4 1 0,2-8 0 16,-5-8-2-16,0-4-15 0,-3-8-22 16,-1-7-54-16,2-3-77 0,-11 6-141 15</inkml:trace>
  <inkml:trace contextRef="#ctx0" brushRef="#br1" timeOffset="193718.183">30127 8895 934 0,'0'0'0'16,"0"0"0"-16,0 0 0 0,0 0 0 15,0 0-4-15,0 0 4 0,0 0 2 16,-42-55-2-16,14 25-24 0,-10-6-29 15,-11 0 3-15,3 8 15 0,8 13-3 16,13 9 23-16,8 6 13 0,4 6-10 16,-4 5 7-16,0 4 5 0,-3 7 2 15,1 13-2-15,5 15-11 0,6 16-50 0,8 5-18 16,5-1 5-16,10-12 27 0,5-15 43 16,-1-12 4-16,1-10 18 15,-2-12-12-15,2-4-6 0,11-5-5 0,11-7 1 0,10-17 4 16,3-14 11-16,-4-12 17 0,-7-9 7 15,-7-5 5-15,-1-9 3 0,-3-10-5 16,-3-12-8-16,-3-7-3 0,-5-9 5 16,-5-4-14-16,-4-1-13 0,-2 5 4 15,-3 6 3-15,-2 13-1 0,-2 17 2 16,-4 16-3-16,0 17-1 16,-2 18-9-16,-1 10-7 0,0 9-16 15,-2 5 22-15,-2 3-30 0,-2 6 24 16,0 8 3-16,-3 18-2 0,-3 24 4 15,2 35 2-15,-3 18 12 0,8 11 0 16,5-2 5-16,4-11 6 0,9-5 7 16,6-3 18-16,2-9 19 0,5-8-7 15,2-11 8-15,1-9-9 0,2-10-19 16,-1-6-16-16,0-8-14 0,-3-10-10 16,-6-7 0-16,-3-8-26 0,-1-2-39 15,2-1-58-15,7 0-75 16,-1-4-118-16</inkml:trace>
  <inkml:trace contextRef="#ctx0" brushRef="#br1" timeOffset="194703.925">31384 8753 321 0,'0'0'12'0,"0"1"-12"0,-1-1 43 16,1 0-15-16,0 1 18 16,0-1-4-1,-1 0 6-15,1 0 5 0,-1 1-2 0,1-1 1 0,0 1-5 16,-1-1-5-16,-1 1-3 0,0 2-11 16,-2 1-7-16,-4 2-8 0,-1 4-9 15,-3 2-2-15,-5 2-1 0,-1 3-1 16,-6 3-2-16,-2 2-3 0,-10 7-4 15,-12 6-4-15,-9 7 2 0,-6 3 4 32,2-4 7-32,7-2 2 0,8-7 0 0,5-1 2 0,5-2 6 0,8-7 0 15,10-4-3-15,7-7-3 0,4-1-4 16,-1-2-8-16,3 2-11 16,1-1-15-16,4-1-5 0,1 0 22 15,9 1 11-15,7 3 0 0,12 3 3 16,15 1-6-16,16 3-5 0,8-4 1 15,-1-2-3-15,-3-4 4 0,-5-2 8 16,-2-2 0-16,0-3 4 0,1 0 6 31,-1-2 17-31,-1-2 18 0,1-5 10 16,-3-2 2-16,-3-3-9 0,-3-3 3 0,-8 0-3 0,-8 3-5 0,-11 2 2 16,-8 3-2-16,-4 0-5 0,0 0-4 15,-1-1-6-15,-3-1-3 0,-3-1-2 16,-2-3-2-16,-5-7-6 0,-8-10-11 15,-9-13-1-15,-7-14-13 0,-4-3-4 16,0 3 5-16,1 5-2 0,3 7-6 16,0 2-6-16,-1 4 0 0,4 10-5 15,5 8-4-15,5 7 8 0,-2 6-10 16,2 0 5-16,-3 3-1 0,1 3-17 16,2 3-23-16,-2 17-16 0,7-2-78 15,2 4-139-15</inkml:trace>
  <inkml:trace contextRef="#ctx0" brushRef="#br1" timeOffset="204016.49">27606 6459 479 0,'0'0'103'0,"0"0"-103"0,0 0 48 15,0 0-45-15,0 0-3 0,6-6 0 16,-3 3 3-16,-1-1-2 16,-1 1 0-16,0 2 3 0,0 0 4 15,-1 0 0-15,0 1 0 0,0 0-3 16,0 0-2-16,0 0-1 0,3 0-2 15,1 0-2-15,4-1 1 0,2 0 1 16,3-1 1-16,3 2 3 0,0-1-1 16,2 1 5-16,0 0-1 0,6 1-4 15,0 4 0-15,2 0 5 0,4 1-1 16,3 1-4-16,7-2 22 0,11 1-6 16,11-4-1-16,4-2-4 15,2 0-7-15,0-1 1 0,-5-1-4 16,2-1-3-16,-2 1 2 0,-1-1-2 15,2 1 0-15,1-2 2 0,-2-1-2 16,-1 0 1-16,-2 1 0 0,-3 1-1 16,-6 0 1-16,-2 0-2 0,-6 2 0 15,-3 1-2-15,-3 0 1 0,-7 0 0 16,-8 0 0-16,-5 0 1 0,-4 0 0 16,1 1 2-16,0-1-2 0,-1 1 1 15,-4 0-1-15,-4-1 0 0,-1 1 0 16,-4 0 0-16,0-1 2 0,0 0 0 15,-2 0 0-15,-3 0 0 0,-3-2-2 16,-8-4-2-16,-8-4-13 0,-11-6-9 16,-14-2-14-16,-11 0-8 0,-6-1 24 15,2 6 4-15,-1 5 7 0,3 4 4 16,-5 3 3-16,-7 2 2 0,-1 5-3 16,2 2 2-16,0 2 3 0,1 0-1 15,5 2 2-15,0 0 1 0,3-3 0 16,4 3 3-16,3-3-3 0,2-1-2 15,5 1 0-15,2-4-2 0,3-1 1 16,6-2 1-16,9-2 3 0,8 0-2 16,5 0 5-16,3-2-1 0,-3-3 2 15,-2 0-6-15,1 0 3 0,2-1-2 16,4 0 1-16,4 0 2 0,2 1 1 16,4 3 2-16,-2 0-4 0,4 1-4 15,0-1-5-15,8 2-7 0,4-1 3 16,7 1 4-16,16-1 3 0,15 1 1 15,17-1 1-15,8 0 0 16,3-1 0-16,-3 0 0 0,-5 0 0 16,6 1 1-16,0-1-1 0,2 2 1 15,3 0-1-15,1 0 6 0,1 3 4 16,0-1 5-16,2 2-5 0,-1 0-1 16,1 2 2-16,-4 1 2 0,1 1-2 15,-5-2-5-15,-2 0 5 0,-7-1-2 16,-6 0-5-16,-6 0 2 0,-6 2-2 15,-2 1-1-15,-4 2-3 0,-4-1 0 16,0 3-3-16,-6 3-27 0,-1 5-45 16,-1 2-52-16,-11-2-118 0</inkml:trace>
  <inkml:trace contextRef="#ctx0" brushRef="#br1" timeOffset="-189891.736">8085 11695 846 0,'0'0'34'0,"0"0"-34"16,0 0 7-16,0 0-7 0,0 0-23 16,0 0-11-16,0 0 22 0,-39-48-23 15,33 48 7-15,-2 6 6 0,-3 3 2 16,-1 7-1-16,-3 8 2 0,-4 11 6 15,-6 18 13-15,-4 15 2 0,-1 10-2 16,2 0 2-16,4-1 0 0,1-4 8 16,2 1 24-16,0-3-8 0,3-4 9 15,-1-5 2-15,4-6 15 0,0-5-1 16,1-3-15-16,0-2-12 0,3 0-12 16,-3-2-9-16,1-2-1 0,4-4-2 15,0-4-18-15,1-8-21 0,3-6-25 16,1-7-25-16,1-1-36 0,3-3-68 15,0-1-78-15</inkml:trace>
  <inkml:trace contextRef="#ctx0" brushRef="#br1" timeOffset="-189594.44">7976 11916 811 0,'0'0'0'0,"0"0"-1"16,0 0-5-16,0 0-44 0,0 0-51 16,0 0 48-16,27 25 49 0,-14-9 4 15,4 6 0-15,6 12 3 0,7 15-3 16,4 17 20-16,-1 6 6 16,-1 3 13-16,-6-4 11 0,-6-5-7 15,-1 1-3-15,-3-2-12 0,-2 1-8 16,-2-3-7-16,-1-4-6 0,-4-4-7 15,-3-12-2-15,-3-11-13 0,-1-14 14 16,0-8 1-16,-1-5-32 0,-3 0-21 16,-1-2-27-16,-16-3-28 0,1-2-85 15,-3-6-40-15</inkml:trace>
  <inkml:trace contextRef="#ctx0" brushRef="#br1" timeOffset="-189406.918">7692 12566 1043 0,'0'0'43'0,"0"0"-43"0,0 0 30 15,0 0-30-15,0 0-4 0,0 0-9 16,0 0 10-16,106-52-12 0,-53 29-6 16,4 1-18-16,0 2-24 0,-5 4-53 15,-1 3-67-15,-12 4-102 0,-8 1-89 0</inkml:trace>
  <inkml:trace contextRef="#ctx0" brushRef="#br1" timeOffset="-188906.945">9257 11888 801 0,'0'0'72'0,"0"0"-57"15,0 0-15-15,0 0-23 16,0 0-64-16,0 0-18 0,0 0 34 16,-154-71-4-16,108 73 21 0,-8 14 3 15,2 10 0-15,4 6 42 0,12-2 4 16,5 9 5-16,2 3 0 0,3 6-1 16,-1 10 0-16,7 0-9 0,3 5 2 15,5 5 0-15,2 4-6 0,7-1 6 16,3 1 8-16,2-7 7 0,6-8 28 15,2-8 19-15,3-8-5 16,3-10 5-16,-2-10 5 0,3-6 17 16,-1-3-1-16,8-1 13 0,11 1 5 15,14-2-10-15,9-7-9 0,4-6-28 16,-4-9-19-16,-5-5-18 0,-7-1-9 16,-3-2-1-16,-2-1-24 0,-1 1-25 15,-4 1-30-15,0 2-66 0,-10 5-73 16,-6 3-168-16</inkml:trace>
  <inkml:trace contextRef="#ctx0" brushRef="#br1" timeOffset="-188123.7">11382 11843 1055 0,'0'0'38'0,"0"0"-21"0,0 0 26 15,0 0-22-15,2 4-21 0,-2-4-11 16,0 1-6-16,0 1-37 0,0 1-14 16,-1 4 10-16,0 6-29 0,0 11 41 15,1 18 22-15,1 22 24 0,7 24 0 16,2 9 1-16,2-1 1 0,-1-10 3 16,0-14 2-16,1-5 3 0,-3-7 0 15,0-7-4-15,1-8-4 0,-5-11-2 16,0-12 0-16,-2-10-4 0,0-5-19 15,-2-4-19-15,2-3-41 0,0-20-58 16,-1-2-54-16,-1-8-64 0</inkml:trace>
  <inkml:trace contextRef="#ctx0" brushRef="#br1" timeOffset="-187573.574">11302 11787 1011 0,'0'0'28'15,"0"0"45"-15,0 0-40 0,0 0-33 16,0 0-1-16,0 0-13 0,0 0 3 16,0 0 5-16,76-49-5 0,-27 34-11 15,13 2-10-15,4 3 2 0,-3 8 16 16,-8 7-2-16,-11 8-4 0,-3 6-2 16,-5 5-5-16,-7 0 1 0,-7 1 10 15,-3 6 2-15,-5 4 4 0,-4 5 5 16,-5 3 3-16,-7-10-1 0,-6-9 2 15,-5-5-3-15,-2-1 3 0,-12 8 1 16,-13 5 1-16,-17 3-1 0,-9-5-2 16,0-7-11-16,3-5-15 0,10-6-8 15,8-2 9-15,12-3 25 0,10-3 2 16,10-2 1-16,6 0-1 0,0-1-5 16,2 0-8-16,1 0 8 0,4 0 0 15,0-1-2-15,6-2-13 0,4-1-7 16,10 0 6-16,18-2-11 0,22-2-8 15,20 0 4-15,8 1 13 0,-4 3 18 16,-12 3 5-16,-16 2 26 0,-5 4 10 16,-9 3 4-16,-5 4 11 0,-9 0 0 15,-8-1-10-15,-8 0 5 0,-2 1-6 16,-2 1 4-16,-2 4-4 0,-3 2-12 16,-3 2-6-16,-6 0-5 0,-7 1-9 15,-7 2-2-15,-12 4-2 0,-13 2-1 16,-11 1 5-16,-7-1 1 0,4-6-5 15,6-6-4-15,12-4-1 16,3-4-3-16,8-3-4 0,9-3-9 16,4-3-11-16,4-1-16 0,-5-1-27 15,2-6-21-15,-2-3-29 0,4-16-23 16,2 2-46-16</inkml:trace>
  <inkml:trace contextRef="#ctx0" brushRef="#br1" timeOffset="-187181.072">12761 11640 689 0,'0'0'175'0,"0"0"-172"15,0 0 17-15,-11-1-12 0,-1-2-8 16,-6 1-8-16,-5 0 4 0,-9 0 3 16,-10 2 0-16,-9 12-3 0,-4 4-1 15,2 8 1-15,6 6-9 0,5 5-4 32,3 5 14-32,3 6-3 0,4 6 0 0,3 4 2 0,5 7 4 0,2 4 0 15,6 5 2-15,4 0 4 0,6-1 6 31,6-3 1-31,4-5 4 0,8-7 2 16,7-8 3-16,7-6-2 0,4-6 2 16,4-4-2-16,5-3 3 0,4-4-1 15,2-1 2-15,-1-2-4 0,2-3-13 0,-4-5-4 0,1-5-3 32,0-4 0-32,2-5-14 0,0-1-15 0,2-5-17 0,-2-2-45 0,0-2-75 15,-11 2-117-15</inkml:trace>
  <inkml:trace contextRef="#ctx0" brushRef="#br1" timeOffset="-186617.919">14945 11587 953 0,'0'0'35'16,"0"0"-22"-16,-1 0 32 0,0 0-45 16,0 1-28-16,-1 2-21 0,-1 2 11 15,-1 6-3-15,-1 5 11 0,-1 17 18 16,-2 21 5-16,1 25 7 0,2 17 1 16,3 9 1-16,0 0 8 15,1-6 6-15,1 0-4 0,-1-5-1 16,1-8 10-16,0-7-16 0,0-10-4 15,1-9 1-15,2-9-2 0,-1-10-6 16,0-12-33-16,-1-11-15 0,-1-9-16 16,0-6-14-16,1-4-29 0,-1-25-54 15,0-1-25-15</inkml:trace>
  <inkml:trace contextRef="#ctx0" brushRef="#br1" timeOffset="-186039.868">14801 11397 883 0,'0'0'0'0,"0"0"0"0,0 0 19 15,0 0-19-15,0 0-1 16,0 0-2-16,0 0 2 0,221 29 0 16,-156-15 0-16,-5 0-1 0,-4 5-2 15,-5 0-5-15,0 4 2 0,-6 4-2 16,-3 0 1-16,-6 3 2 0,-7-4 1 15,-9-4 4-15,-6-4-4 0,-4 2 4 16,1 2-5-16,-3 5 1 0,-2 4 3 16,-6 1 1-16,-7 0 1 0,-14 4-1 15,-15 7-4-15,-23 4-8 0,-13 1-5 16,-8-7 5-16,-2-4-13 0,6-8-7 16,6-2 7-16,9-4 18 0,11-4 8 15,11-6 11-15,11-4-4 0,10-5-7 16,8-2-19-16,6-2-5 0,2 0 14 15,2 0 10-15,0 0 4 0,9-3-3 16,8-1-1-16,13-2 0 0,20 1 1 16,21-1 7-16,8 2 2 0,0 4-3 15,-12 2-5-15,-12 6 5 0,-7 3 7 16,-3 2 1-16,-3 5-5 0,-5 2-1 16,-6 0-2-16,-7-3 7 0,-8-2 7 15,-4 1-4-15,1 1-5 16,-2 2 3-16,-2 4 3 0,-5-3 7 15,-4 1 4-15,-4-1-16 0,-6 0 1 16,-6-1 3-16,-3-1 3 0,-6 0 3 16,-10-1-6-16,-8 2-7 0,-8-1 0 15,-1-3-1-15,8-5-2 0,8-4 1 16,13-2-1-16,4-4-2 0,2 0-5 16,-2 0-9-16,-2 0-22 0,-4-4-26 15,5-2-27-15,-1-1-13 0,1-10-27 16,5 1-66-16,6-2-111 15</inkml:trace>
  <inkml:trace contextRef="#ctx0" brushRef="#br1" timeOffset="-185711.731">15891 11653 949 0,'0'0'0'0,"0"0"7"16,0 0-31-16,9 2 20 15,2-1-48-15,7 1-20 0,15 0 67 16,19-2 5-16,17 0 16 0,9-5 1 15,-1 0-1-15,-1 2 16 0,-7 3-7 16,-1 0 4-16,0 1-1 0,-4 4-7 16,-4 2-7-16,-8 0-9 0,-7 1-5 15,-8 0-37-15,-10 1-46 0,-6-1-42 16,-4 4-76-16,-7-3-107 0</inkml:trace>
  <inkml:trace contextRef="#ctx0" brushRef="#br1" timeOffset="-185395.939">16345 11797 929 0,'0'0'0'0,"0"0"-77"0,0 0 69 16,0 0-25-16,0 0-64 0,0 0 31 15,0 0 44-15,-78 172 22 0,50-108 0 16,-1 1 1-16,5 0-1 0,2-5 4 15,2 2 13-15,2-3 12 0,4-3 8 16,4-7-11-16,5-4-5 0,4-6 0 16,1-3-8-16,9-2 3 0,5-1 1 15,5-4 9-15,1-5 2 0,9 1 9 16,10 0 4-16,9 0-6 0,7-4-4 16,-1-8-4-16,-6-10 4 0,-2-4-2 15,-3-7-4-15,-2-6-25 0,-5-5-5 16,-2-4-35-16,-8-1-49 0,-4-1-54 15,1-16-39-15,-6 8-70 0,-2-2-120 16</inkml:trace>
  <inkml:trace contextRef="#ctx0" brushRef="#br1" timeOffset="-185192.335">16074 12141 990 0,'0'0'49'0,"0"0"-37"16,0 0 41-16,0 0-53 0,0 0-19 15,0 0-6-15,420-93 1 0,-354 81-20 16,-5 1-38-16,-1 6-48 16,-4 4-20-16,-15 1-98 0</inkml:trace>
  <inkml:trace contextRef="#ctx0" brushRef="#br1" timeOffset="-184145.491">19071 11914 1044 0,'0'0'0'15,"0"0"1"-15,13-8 0 0,-10 2 5 16,-1-1-2-16,-2-6-8 0,-2-2 2 16,-4-6-10-16,-5-2-1 0,-5-2 2 15,-5 2-1-15,-6 4-1 0,-12 5-6 16,-14 8-3-16,-18 7 4 0,-9 12-7 16,-2 11 9-16,2 7 12 0,10 6 0 15,5 8-9-15,9 5-4 0,9 7 4 16,10 9-5-16,9 6-7 0,4 4-30 15,10 2 0-15,7-3 16 0,7-6 33 16,10-7 6-16,9-5 9 0,6-4 9 16,10-3-7-16,5 1 5 0,7-4 4 15,3-5 9-15,6-6 5 0,2-11-9 16,1-12-20-16,2-10 60 16,1-9-13-16,-2-8-40 0,-6-7-2 15,-4-4-10-15,-5 1-29 0,-6-1-34 16,-5 2-32-16,-5 4-29 0,-8 6-74 15,-7 3-89-15</inkml:trace>
  <inkml:trace contextRef="#ctx0" brushRef="#br1" timeOffset="-182487.478">19135 11618 613 0,'0'1'64'0,"0"-1"-48"15,0 0 75-15,0 0-51 0,0 0-6 16,0 0-11-16,0 0-5 0,2-1 5 15,-2-2-7-15,2-1-7 0,3-2-7 16,2 1-2-16,1-2-2 16,6 0-3-16,5 1 3 0,8 0-1 15,8 3 2-15,15-1-1 0,12 4-1 16,4 0 2-16,-2 2 1 0,-5 3 0 16,-5 4 0-16,-6 2 8 0,-1 0 4 15,-6 1 5-15,-4-1-4 0,-7-2-3 16,-9 0-4-16,-6-2-1 0,-1 0-5 15,-1 0-3-15,-1 0-7 0,1 1-31 16,-7 0-28-16,-4-1-33 0,-2 0-34 16,-15 1-35-16,-2-2-67 0</inkml:trace>
  <inkml:trace contextRef="#ctx0" brushRef="#br1" timeOffset="-182140.492">19306 11728 638 0,'0'0'239'0,"0"0"-233"16,0 0 0-16,0 0-2 0,0 0-4 15,0 0-15-15,0 0-8 0,-120 114 18 16,93-78 5-16,-1 9-6 0,-1 15-14 16,-1 4-7-16,3 1 6 0,8-1 4 15,4-5 12-15,6-3 5 0,6-1 0 16,3-5 3-16,7-2 0 0,10-5 6 15,5-4-4-15,7-4-1 0,5-5 7 16,4 0 1-16,0-7 12 0,2-3 11 16,4-4 12-16,-2-5-2 0,6-4-6 15,-4-4-11-15,3-3-10 0,-2 0-8 16,-2-5-5-16,2-2-5 0,-2 0-4 16,-2 0-1-16,-5-2-4 0,-7 0 3 15,-9 2-16-15,-6-1-8 0,-2 0-28 16,2-2-40-16,-3-2-28 0,-3-14-42 15,-2 5-58-15,-5-1-74 0</inkml:trace>
  <inkml:trace contextRef="#ctx0" brushRef="#br1" timeOffset="-181890.499">18921 12128 835 0,'0'0'94'0,"0"0"-74"15,0 0 16-15,0 0-12 0,0 0-17 16,0 0-6-16,345 13 5 16,-279-13 10-16,-7-1-8 0,-3 1-8 15,-3 0-1-15,-2 4-4 0,-5 2-20 16,-4 1-21-16,-7 1-36 0,-4 1-81 15,-11-3-168-15</inkml:trace>
  <inkml:trace contextRef="#ctx0" brushRef="#br1" timeOffset="-178296.619">7120 13307 572 0,'0'0'35'0,"0"0"-4"16,0 0-9-16,1 0-13 0,-1 0-7 15,1 0 0-15,-1-2 1 0,1 1 0 16,1 0-3-16,2-2 0 0,1 1-1 16,1 0-1-16,3-2 2 0,3 1-3 15,1-1 3-15,3 1-2 0,4-2 2 16,3 0 0-16,4-1 0 0,7-3-1 16,11-1 1-16,9-2 2 0,6-1-1 15,-2 2 5-15,-3 2 7 0,-5 2 4 16,2 2 7-16,1-1-1 15,1 1 3-15,2-2 1 0,2-2-3 16,4-1 7-16,2-1 5 0,2-1-4 16,4-1 1-16,-2 1-10 0,0 2 3 15,-3 2-9-15,-3 0-1 0,1 1 5 16,-3 3-3-16,0 0-1 0,-2 1-9 16,0 1 6-16,-2 1-5 0,-1 0-1 15,-2-1-3-15,-1 1-2 0,-2 1 0 16,-5-1-1-16,-4 1 4 0,-4 0-2 15,-7 0 1-15,-7 0-1 0,-5-1 2 16,-1 1-2-16,3-1 3 0,2 0-2 16,-1-2 2-16,1 0-5 0,-4 0 0 15,-4-1 0-15,-2 1-2 0,-3 0 3 16,-1 1-2-16,-2-1-1 0,1 1 2 16,-3 1-2-16,0 0 0 0,-1-1-1 15,0 1-3-15,-1 0 0 0,0-1 1 16,-1 2-3-16,1 0 3 0,-2 0 1 15,0 0 1-15,0 0-1 0,0-1 0 16,0 1 2-16,0 0-1 0,0 0 1 16,0 0-2-16,0-1 1 0,0 1-3 15,0 0-4-15,0 0-1 0,0 0-6 16,0 0 0-16,0 0-6 16,0 0-7-16,0 0-15 0,0 0-24 15,0 0-47-15,0-1-53 0,-2 0-99 16</inkml:trace>
  <inkml:trace contextRef="#ctx0" brushRef="#br1" timeOffset="-171573.439">9019 13637 751 0,'0'0'0'0,"0"0"-3"0,0 0 3 16,0 0 32-16,0 0 8 15,0 0-12-15,0 0 13 0,-27-1-41 16,19-2 9-16,-3 1 19 0,2 0 50 16,1 0-19-16,-2 0-3 0,0 2-3 15,-3 0-15-15,-3 0-30 0,-4 7-8 16,-10 6-8-16,-12 13-17 0,-10 15-12 16,-6 12 7-16,0 9 10 0,7 2 9 15,5-3 7-15,2-1 1 0,4-1 3 16,3-1 3-16,-1 0-3 15,6-4 3-15,0-2 3 0,3-5-4 16,4-3-2-16,-1-1-2 0,3-5-15 16,0-2-6-16,3-3-20 0,1-6-18 15,5-7-25-15,2-7-24 0,-4-3-35 16,0-3-67-16,2-7-117 0</inkml:trace>
  <inkml:trace contextRef="#ctx0" brushRef="#br1" timeOffset="-171307.821">8246 13800 1149 0,'0'0'50'0,"0"0"-3"0,0 0-47 0,0 0-8 16,0 0-2-16,0 0-3 16,0 0 8-16,113 57-7 0,-69-32-3 15,8 7-3-15,4 5 8 0,-2 1 9 16,-3 2 1-16,-6-3 9 0,0 5 18 15,-1 2 7-15,0 1-1 0,-4 0 0 16,0 2-4-16,-4-2-10 0,-3 2-5 16,-4-1-8-16,-4-3 0 0,-3-2-6 15,-6-7-3-15,-4-9-10 0,-5-6-9 16,-3-7-11-16,-2-6-16 0,0-1-40 16,-4-2-74-16,-3-2-90 0,-3-2-149 15</inkml:trace>
  <inkml:trace contextRef="#ctx0" brushRef="#br1" timeOffset="-166807.936">11457 13184 743 0,'0'0'24'0,"0"0"-6"15,0 0-18-15,0 0-2 0,0 0-3 16,0 0-18-16,0 0 14 16,-37-1 0-16,37-1 3 0,0 1-5 15,0 0-8-15,4-1 14 0,3 0 2 16,6-1 3-16,2 0 7 0,6 0-3 15,4 1-4-15,10 1 0 0,9 1 0 16,12 0 2-16,4 0-2 0,1 0 0 16,-3 0 1-16,-4 0-2 0,1-1 2 15,1-2 2-15,1 1 8 0,4 0 1 16,1 0-6-16,3-2 9 0,3 2-7 16,3-1 7-16,2 0-3 0,1-1 3 15,3-1-9-15,1-1-1 0,4-2 4 16,2 2-5-16,-2-1 1 0,1 1-4 15,0 0 1-15,1 0 1 0,1 1 4 16,3-1 0-16,3-1-5 0,2-1-1 16,0 1 3-16,0-1 3 0,-2 1 11 15,-1 1-7-15,-1 1-11 0,-1 0 0 16,-1 2 0-16,-1 1 4 0,-1-1-1 16,2 0 1-16,1 1 1 0,3 0-5 15,0-2 4-15,2 2-1 0,-4 0 5 16,-4 0-1-16,1 2 3 0,-4 0 1 15,-1 4 0-15,-3 1 4 0,1 0-5 16,-3 1 1-16,-1-1 1 16,-2 1-2-16,-1-3-3 0,1 1-5 15,-3-2 6-15,-1 0 1 0,-2-1-3 16,-3 2 2-16,-1-1-1 0,-4 2 2 16,-1 0-1-16,-1 1 3 0,-2 0-5 15,-1-1 3-15,-3 0-1 0,-4 0 4 16,-5 0 0-16,-10-1-3 0,-8 0 0 15,-5-1 0-15,-3 0-2 0,3 1-4 16,0 0 1-16,2-2-3 0,-4 2-1 16,-4-3-6-16,-4 0-16 0,-2 0-10 15,-5 0-17-15,-1 0-15 16,-1 0-20-16,-12-1-43 0,-1-3-41 16,-6-1-163-16</inkml:trace>
  <inkml:trace contextRef="#ctx0" brushRef="#br1" timeOffset="-160833.869">11959 13130 620 0,'0'0'18'0,"0"0"25"15,0 0 32-15,0 0-20 0,-5 0-21 16,0 0-25-16,-1-1-9 0,-2-1-11 16,-4-2-12-16,0 1-6 0,-1-1-6 15,-1 2 11-15,0 1-9 0,1 0 20 16,0 1-7-16,-2 2 0 0,1 5-4 16,-3 3 1-16,-2 5 10 0,0 4 6 15,-6 10-1-15,-3 10 5 0,3-4 0 16,4-3 0-16,2-4 0 0,5-9-2 15,-3 3-1-15,0 2 3 0,2-4 2 16,-1-2-1-16,2-1-2 0,1 1-10 16,0-2-8-16,3-1 4 15,1-1 3-15,2-5 12 0,3-3 3 16,2-2 3-16,2-2-3 0,0 0 0 16,5-1-2-16,4 1 2 0,3 1 9 15,4 0 2-15,8 0-1 0,9-3-6 16,11 0 2-16,8-6-6 0,3-2 4 15,-4-3 0-15,-6-1 1 0,-7 1 0 16,-3 0 5-16,-6 2 3 0,-7 2 4 16,-5 2 1-16,1 1 0 0,1-3 2 15,4 2-1-15,2-2 5 0,-1 2-10 16,-2-1-3-16,0 1 0 0,-3-1-4 16,-3 0 1-16,-5 0 3 0,0-1 7 15,-6 3 1-15,-2 0 11 16,-2 0 6-16,-1 0 13 0,-5-6 2 15,-5-4-11-15,-6-6-23 0,-5-4-1 16,-8-10-16-16,-9-10-1 0,-9-6-11 16,0-3-10-16,2 4-14 0,5 7-14 15,7 11-15-15,6 7-22 0,1 9-46 16,6 6-47-16,6 9-66 0</inkml:trace>
  <inkml:trace contextRef="#ctx0" brushRef="#br1" timeOffset="-159926.499">15441 12981 502 0,'0'0'0'0,"0"0"-3"0,0 0-4 15,-1 0 2-15,-4 0-20 0,-3 0-18 16,-4 2 2-16,-5 4-11 0,-3 5 12 16,-3 4 27-16,0 3 13 15,-1 2 4-15,-1 1-4 0,0 3-3 16,1 3-16-16,-3 5-25 0,-5 8 9 16,2 6 19-16,1 2 16 0,5-3 16 15,5-7 7-15,8-10 2 0,3-8-4 16,4-5 10-16,2-3 3 0,1 0-5 15,1-1-15-15,1 0-10 0,5-2-4 16,2-2-5-16,2 0 3 0,5-2-3 16,2-3 5-16,6-2 0 15,2 0 5-15,3-2 7 0,2-3 3 16,7-3 3-16,8-3-7 0,4 0 0 16,5-1 11-16,-7-2-5 0,-4 0-5 15,-6 3 7-15,-4-3 7 0,-5 3-2 16,-7 1-2-16,-6 2-2 0,1 1 7 15,-3-2 4-15,2 1 8 0,-2 0 0 16,-5 2 0-16,-4 2 7 0,-3 1 6 16,-1 0 7-16,-1-1 1 0,-5-4-4 15,-4-6-28-15,-8-5-23 0,-1-5-5 16,-5-3-9-16,0-4-6 0,0 0-19 16,1-6-17-16,1-5-41 0,7-5-35 15,7 1-52-15,6 11-88 0</inkml:trace>
  <inkml:trace contextRef="#ctx0" brushRef="#br1" timeOffset="-155839.087">13138 14086 1052 0,'0'0'0'16,"0"0"0"-16,0 0 11 0,0 0-11 16,0 0 0-16,0 0-40 0,-4 1 18 15,3-1 11-15,-1 0 7 0,1 2 1 16,0 1-11-16,-1 2 4 0,0 5-9 15,0 6 5-15,0 13 8 0,1 14 5 16,1 16 1-16,0 9 0 0,0 1-1 16,2-3-2-16,-2-9-40 0,0-2 40 15,0-5 1-15</inkml:trace>
  <inkml:trace contextRef="#ctx0" brushRef="#br1" timeOffset="-155448.444">13087 13782 403 0,'0'0'0'16,"0"0"-16"-16,0 0 13 0,0 0 0 15,0 0 3-15,0 0 1 0,0 0 19 16,414-46-1-16,-365 51 3 0,-5 4 6 16,-1 2-5-16,-3 3 5 0,-4 2 2 15,-7-1-6-15,-6-2-1 0,-8-2-9 16,-2 0-6-16,0 2-5 0,-1 1-1 16,-2 0 0-16,-5 1 1 0,-5 0 2 15,-5 0-3-15,-8 4 3 0,-9 2 2 16,-13 6 2-16,-18 4 2 15,-16 5 4-15,-5-3 0 0,5-5-11 16,12-9 9-16,16-6 6 0,9-6-7 16,10-2-12-16,8-2 0 0,2 0-15 15,-1 0-5-15,2-2-1 0,0 1 9 16,5-1 2-16,3 0 0 0,3-1 0 16</inkml:trace>
  <inkml:trace contextRef="#ctx0" brushRef="#br1" timeOffset="-153588.294">13434 14402 213 0,'-2'0'50'0,"1"0"43"15,-2-1-48-15,1 0 17 0,-1-1 1 16,-1 0-13-16,-1 0 1 0,-1 0-21 16,1-1-11-16,0 1-1 15,2 1-5-15,0-1 0 0,0 0-8 16,1 0 0-16,-1 1-5 0,-1-1-1 16,1-1-4-16,1 0-3 0,-1-1-4 15,1 1-3-15,0-3 0 0,-1 0-2 16,1-1 0-16,1-1-2 0,-2 1-1 15,1-1 0-15,0-2-6 0,-1 2-10 16,-2-1-14-16,1 1-2 0,-1 0 11 16,-1 2 15-16,1 0 9 0,-3 1 14 15,2 3 3-15,0 0 9 0,0 1 4 16,2-1-9-16,-1 1 8 0,1 0 3 16,1 0 14-16,0-1 6 15,1 0-3-15,0 2 1 0,0-1 4 16,0 0-4-16,0 0-5 0,-1-1-16 15,1 1-6-15,-1 0-4 0,1-1 1 16,0 1-2-16,-2-1-1 0,3 2-1 16,1-1-1-16,-1 0-2 0,1 1-3 15,2-1 3-15,4-1 4 0,2-1 10 16,4 0 6-16,3-1 11 0,1 1-4 16,2 0-1-16,0 2 2 0,-1 1-7 15,1 0 3-15,-2 0-7 0,1 4 1 16,-1 0 5-16,0 0-3 15,0 2-2-15,0 0-4 0,0 1 0 16,1 1 1-16,-1 0-1 0,-1 1 1 16,0 0 5-16,0-1 1 0,0 0-8 15,-1 0-3-15,-2 0-1 0,-2-1 1 16,0 0 1-16,-2 0 4 0,-1-1-3 16,0 0-2-16,0 0-2 0,-1-1 0 15,-1 2-3-15,0-1 1 0,-2 1-1 16,1-1-1-16,-1 0 0 0,-1 0-1 15,0-3-1-15,0 1 0 0,0-2-1 16,0 1 3-16,-2-1-2 0,1 1 1 16,-1 0 0-16,-1 0 0 0,0 1 0 15,-2 2 0-15,-1 2 2 0,-1 1-1 16,-3-1 2-16,-2 5-2 0,-2-2 3 16,-1 0-3-16,0 1 4 0,-3 2-3 15,2-2 0-15,-2 0 0 0,2 0-1 16,-1-1 0-16,1-1 0 0,-1 0 0 15,0 0 0-15,0-2 2 0,0 0 1 16,0 2 3-16,1-2 0 0,-1 0-1 16,-1 0-3-16,-2-1 4 0,0 1 0 15,-1-1-1-15,1 0 5 0,-1-1 0 16,0 0-5-16,1-1-2 0,0-1 5 16,1-1 3-16,-1 0-6 0,1 0-1 15,2 0-4-15,-2-2 1 0,2 0-1 16,-1 1 0-16,4-1-1 15,0 0-1-15,2 0 1 0,2-1-5 16,3 1-7-16,2 0-12 0,2 0-12 16,0 0-22-16,1 0-32 0,1 0-36 15,12 0-64-15,1 1-84 0</inkml:trace>
  <inkml:trace contextRef="#ctx0" brushRef="#br1" timeOffset="-152635.216">14562 13902 63 0,'0'0'478'16,"0"0"-357"-16,0 0-84 0,0-1 18 16,0-2-18-16,-4-2-8 0,-3-4-29 15,-2 0-3-15,-2-3-17 0,-3 3 20 16,-1-1 2-16,-2 2 17 0,1 2 1 15,-2 2 0-15,-2 0-2 0,0 1-5 16,0 0-10-16,-1 2-2 0,-1 0-1 16,0 1 0-16,-2 0-4 15,2 0-7-15,-2 4 3 0,0-1 8 16,1 3 0-16,1 1 0 0,0 0 3 16,2 1 0-16,1 1-3 0,0 2-4 15,0 2-5-15,2 1 5 0,0 1 1 16,3 0-8-16,-1 5 1 0,1-1-5 15,3 2 0-15,-1 1 6 0,2 2 6 16,0 2 3-16,1 2 0 0,3 1 0 16,-1 3 6-16,2-1 4 0,1 2 4 15,1-3-1-15,3 2-5 16,0-4-1-16,1 1-7 0,4-1 0 16,0 0-3-16,3 0 3 0,0-2 0 15,2 0 3-15,0-1 0 0,1-1 3 16,3 0 5-16,1-2 0 0,0-1 5 15,1-2 1-15,3-1-2 0,3-1-1 16,0-2 0-16,3-2 9 0,2-2 5 16,1-1 1-16,0-2-14 0,-1-1-3 15,0-2 3-15,-2 0-1 0,-1-1-6 16,0 0-8-16,-1 0 0 0,-3-1-5 16,1 0-10-16,-2-1-1 0,0-1-9 15,0-1-11-15,-3 0-8 16,0 0-9-16,0-2-22 0,-1-4-29 15,6-11-47-15,-5-1-66 0,-3-2-100 0</inkml:trace>
  <inkml:trace contextRef="#ctx0" brushRef="#br1" timeOffset="-152182.105">14627 13878 564 0,'0'0'102'16,"0"0"-35"-16,0 2-26 0,0-2-41 15,0 1-6-15,0-1-6 0,0 0-10 16,0 0-8-16,1 0-10 0,0 0 4 16,2 0 17-16,2 0 9 0,4 1 10 15,2 2 1-15,3 1 20 0,5-1-4 16,2 1-3-16,1-1 10 16,3 0 8-16,2 0-4 0,2-1-7 15,1 1 0-15,1 0 4 0,-2 0 0 16,1 0 0-16,-1 3-1 0,-1-3-10 15,-1 2-2-15,-2-1 0 0,0-1-5 16,-3 0-7-16,-1 0 3 0,-2-1-3 16,-2 1-7-16,-3-2-14 0,-1 1-9 15,-4-2-10-15,-1 2-12 0,0-1-15 16,-4-1-21-16,-2 0-18 0,-2 0-26 16,-2-2-12-16,-5 1-1 0</inkml:trace>
  <inkml:trace contextRef="#ctx0" brushRef="#br1" timeOffset="-151805.72">14880 13995 51 0,'0'0'476'16,"0"0"-322"-16,0 0-98 0,0 0-29 16,0 0-22-16,0 0-2 0,-57 31-3 15,46-20-7-15,0 3-18 0,-3 3-15 16,2 6 14-16,-4 10 5 0,1 8 1 15,-3 11 6-15,3 1 3 0,1-2 8 16,6-6 3-16,3-6 0 0,2-2 4 16,1-6 4-16,2-6 8 0,0-5 2 15,2-2 3-15,3 3 10 0,1 2-2 16,3 1 1-16,2-2-1 0,1-1-4 16,3-2 0-16,3-1 5 0,2-2 2 15,2-2 7-15,1-3 0 16,0-1-8-16,1-2-10 0,-2-2-1 15,0-3-3-15,0 1-2 0,0-3-8 16,-2-1-7-16,-1 0-7 0,0 0 0 16,-1-3-5-16,0-1-7 0,-2-1-14 15,0-3-19-15,-1 0-21 0,1-4-21 16,-3-2-10-16,1-16-41 0,-5 4-58 16,-4 1-64-16</inkml:trace>
  <inkml:trace contextRef="#ctx0" brushRef="#br1" timeOffset="-151586.973">14777 14311 793 0,'0'0'113'0,"0"0"-87"15,0 0 26-15,0 0 0 0,0 0 21 16,0 0-28-16,195-33-20 0,-141 21-15 15,-4 1-7-15,-7 4-3 0,-1 5-4 16,1 1-8-16,-2 1-6 0,-1 3-15 16,-2 6-34-16,-7 3-39 15,-1 8-68-15,-9-3-109 0,-6 2-212 16</inkml:trace>
  <inkml:trace contextRef="#ctx0" brushRef="#br1" timeOffset="-147502.296">14073 13296 459 0,'0'0'123'16,"0"0"-45"-16,0 0 13 0,0 0-19 15,0 0 0-15,0 0-14 0,0 0-29 16,0 4 23-16,0-3-6 0,0 0-17 16,0 0-9-16,-3 3-7 0,0 5-13 15,-3 5-7-15,-3 7 0 0,-5 14-11 16,-7 14-5-16,-6 14-5 0,0 4 1 15,4 0-2-15,4-4 2 0,7-2 6 16,0 5 11-16,2 7 5 0,0 5 0 16,0 6 5-16,1 2 0 0,0 1 1 15,-1-1 0-15,4-4 1 0,-1-4 8 16,2-3 0-16,1-7-1 0,-2-5 0 16,3-10-1-16,-1-10-3 0,3-13-4 15,1-12-1-15,0-6-6 0,0-7-8 16,0-1-17-16,0-2-26 0,0-1-40 15,1-1-23-15,0-7 1 0,2-7-24 16,5-30 11-16,-1 2-28 16</inkml:trace>
  <inkml:trace contextRef="#ctx0" brushRef="#br1" timeOffset="-146641.407">14039 13470 792 0,'0'0'32'16,"0"0"-20"-16,0 0 29 0,0 0-41 15,0 0-34-15,5-1-14 0,-1-1 25 16,4-1 11-16,7-3 8 0,14-2 4 16,16-6 1-16,17 0-1 15,7-1 0-15,0 2 2 0,-3 3 1 16,-2 4-3-16,2 1 3 0,3 3-3 15,1 1 3-15,-1 1 1 0,-3 5-1 16,-1 3-1-16,0 3 0 0,-3 0 5 16,1 2 4-16,-3 1-1 0,-4-3 0 15,-3 3-1-15,-6-4 3 0,-6 0 8 16,-5-1-4-16,-7-2 1 0,-8-1 6 16,-4-3 1-16,-6 2-3 0,3-1-7 15,-4-2-3-15,-1 1-9 0,-1-1-2 16,-4-1 0-16,-1 0-1 15,-1-1 0-15,-1 2-1 0,0-2 0 16,0 0-1-16,-1 0-5 0,0 0-3 16,0 0 0-16,0 0-5 0,0 0 2 15,0 0-5-15,0 0 3 0,0 0-3 16,0 1-8-16,0-1-4 0,0 2 6 16,0 0 1-16,0 1 1 0,0 6 4 15,2 4 4-15,2 6 8 0,0 10 2 16,5 14-2-16,4 16 3 0,4 9-3 15,0 3 3-15,2 1-1 0,-1-4 5 16,1 0 0-16,-1-2 2 0,-2-4 0 16,-2-4 4-16,-2-4 4 0,0-4 8 15,-3-2 1-15,0 2 2 0,-4 2-7 16,-2-5-13-16,-1-1 1 0,-2-6 44 16,0-8-26-16,0-7 1 0,0-9 6 15,0-2-4-15,-1 0-8 0,-1 1-5 16,-1 1 1-16,0-4-4 0,-1-2-5 15,-1-3 0-15,0-1-2 0,-2-1-2 16,-2-1-1-16,-2-1-3 0,-5 1 0 16,-3-2 4-16,-6-1 0 0,-4 1 0 15,-9-2-3-15,-10 0 3 0,-10 0 1 16,-2-2 1-16,4 0-1 16,6 0 0-16,4-1-10 0,2 2 11 15,0 0-6-15,-2 0 0 0,0 1 4 16,-1 0 2-16,-3 0 4 0,0 0 6 15,0 0 5-15,3 0 3 0,3-1 5 16,2-2 0-16,0 0 9 0,2-2-7 16,1-1-22-16,0 1 3 0,2-2 0 15,0-2 12-15,2 2-7 0,0 0-5 16,1 0-1-16,6 3-3 0,5-1-2 16,7 1 0-16,2 2-6 0,-2 0-7 15,-1-1-11-15,-1 1-18 0,4 1-26 16,1 1-46-16,-5 5-42 0,3 3-95 15,3 1-163-15</inkml:trace>
  <inkml:trace contextRef="#ctx0" brushRef="#br1" timeOffset="-142546.108">15772 13942 900 0,'0'0'16'0,"0"0"-10"0,0 0 35 16,0 0-41-16,0 0-11 0,0 0-10 16,0 0 21-16,0 0-9 0,1 0-6 15,-1 0-6-15,0 0-21 0,1 0-1 16,3 0-15-16,6 1-4 0,7-1 12 16,15 0 17-16,18-6 7 0,15-10 14 15,7-6 7-15,2-5 5 0,-4-1 1 16,-6 2 5-16,3 1 4 0,-1 3 12 15,4 1 7-15,0 1 1 0,-1 4 3 16,1 1-5-16,2 0-1 0,1 3-3 16,4-2-2-16,2 1-14 0,3-1-2 15,3-1 0-15,-1-4-5 0,2 0 0 16,-1-4-1-16,0-2 2 16,-1-3-1-16,-1-1 3 0,-1-1-3 15,-4 1 8-15,0-3 7 0,-6-1 2 16,-2-2-1-16,-2-2-8 0,-7-1 3 15,-2 0 0-15,-10 1-7 0,-5 3-3 16,-11 5-2-16,-9 6 0 0,-7 4-2 16,-4 1-6-16,1-2-3 0,1-4 0 15,-1-4-5-15,-5 0-10 0,-2-1-12 16,-4-1-7-16,-1 1-21 0,-2 1-11 16,-3 2-14-16,-1 2-9 0,-2 3-19 15,-7-1-1-15,2 5-24 0</inkml:trace>
  <inkml:trace contextRef="#ctx0" brushRef="#br1" timeOffset="-141997.108">17995 12823 686 0,'0'0'0'16,"0"0"-40"-16,0 0 24 0,0 0 16 15,23 33-55-15,-12-20 24 0,2 0 27 16,-1 1 4-16,3-1 1 0,0 0 0 16,4 3 6-16,3-1 15 0,1-2 0 15,2 1-6-15,3-1-2 0,1-2-3 16,4-1-1-16,4-1 2 0,8 1 2 15,2-3-3-15,2-1 3 0,-7-1 0 16,-9-3-2-16,-8-1 0 0,-6-1 0 16,-3 0 0-16,6 0-7 0,0-1-4 15,1-1-1-15,0 1 0 0,-3-2 0 16,-5 1 0-16,-1 1 0 16,-6 0 0-16,-4 1 0 0,-2-2 0 15,-2 2 5-15,0 0-5 0,0 0-3 16,-3 0-8-16,-3 0-4 0,-4 0 5 15,-6-1 4-15,-5 1 1 0,-5 0 4 16,-1 0-1-16,-3 1 0 0,0 3 0 16,0 2 1-16,1 0 1 0,1 2 1 15,1 2 5-15,2 1 5 0,0 2 0 16,2 1-6-16,1 1-1 0,0 3 2 16,5-1-1-16,1 3-4 0,2-2 0 15,2-1 0-15,3-1-1 0,1-2 1 16,3-2-1-16,-1-2 0 0,4-3-17 15,1-2-21-15,0 0-18 0,1-1-28 16,0 3-18-16,0-2-85 0</inkml:trace>
  <inkml:trace contextRef="#ctx0" brushRef="#br1" timeOffset="-139465.867">13783 15644 962 0,'0'0'93'0,"0"0"-92"0,0 0 24 15,3 0-25-15,-3 0-25 0,0 0 21 16,0 0-4-16,0 0-15 0,0 0-7 16,0 0-19-16,1 1-17 0,1 4 7 15,2 4 4-15,3 8 10 0,5 15 7 16,7 21 1-16,6 16 1 15,2 6 6-15,-2-4 9 0,-3-10 11 16,-2-15 6-16,-2-7-3 0,-2-9 7 16,-2-8 20-16,-4-6 32 0,1-5-6 15,1 3-13-15,3 2 7 0,1-1-11 16,0-1-1-16,-1-2-8 0,-2-2-2 16,-1-2-4-16,-1-3-5 0,-2-2-4 15,0-2-5-15,2-1-1 0,0-3 0 16,3-5 1-16,1-4 4 0,2-7 0 15,6-10 12-15,8-15 2 0,6-15 3 16,3-8 2-16,0 0 6 0,-2-2-11 16,-1 6 0-16,0-2 1 0,0-1-5 15,-1 4-4-15,-2 4-3 0,0 4-1 16,-2 6 1-16,-1 2 5 0,-4 4-1 16,-2 6-1-16,-7 8-1 0,-5 7-5 15,-4 10 6-15,-2 1-5 0,-1 1-2 16,-1 1-3-16,0 0 0 0,-2 4 1 15,-1 2-1-15,-2 1-5 0,0 1-4 16,0 0-12-16,0 0-6 0,0 0-19 16,0 2-22-16,-3-1-28 0,-2 4-27 15,-13 17-38-15,1 0-102 0</inkml:trace>
  <inkml:trace contextRef="#ctx0" brushRef="#br1" timeOffset="-135412.353">18388 13130 170 0,'0'0'87'0,"0"0"-65"0,0 0-15 16,0 0 25-16,-20-17 24 0,16 13-29 16,-1-1-4-16,2 1-1 0,-2 0-7 15,1 0-5-15,0-1-7 0,-2 1-3 16,1-1-1-16,-1-2-14 0,1 1-15 15,-1-1-10-15,1 1-2 0,-3 1 0 16,4 1 6-16,0 1 35 0,1 1 1 16,3 1 28-16,-1 1 15 0,1 0 8 15,0 0 0-15,0 0-2 0,0 0 0 16,0 0-4-16,0 0-11 0,0 0-10 16,1 0-10-16,2 0-5 0,3-1-8 15,6-1 0-15,1 0 3 0,8-2-2 16,5-2 2-16,10-4-2 15,12-2 1-15,10-5 0 0,4-2-2 16,-2 2 2-16,-5 2 3 0,-7 4-2 16,2 1 0-16,-1-1 5 0,2 2 1 15,-1 0 6-15,0 0 1 0,0 3 4 16,-2 0-7-16,-1 1 4 0,0 1-13 16,-4 1 8-16,1 2-2 0,-2 0 1 15,0-2 0-15,2 2-2 0,-3-2 0 16,3 0-1-16,-4 0-2 0,-1 0-6 15,-2 1 10-15,3 0 9 16,-1-3-8-16,3 2-3 0,2-3-2 16,-1 1-4-16,-3 2-1 0,-1 0-1 15,-9 1 0-15,-8 1 5 0,-4 0-2 16,-2 0-1-16,1 1 0 0,0 0-3 16,-1 0 0-16,-3 1-7 0,-2 2-10 15,-3-1-12-15,0 1-11 0,-2 1-27 16,-2 1-22-16,0 3-26 0,-4 14-45 15,0-2-53-15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03:25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14872 7024 422 0,'0'0'93'0,"0"0"-80"15,0 0 24-15,0 0-20 0,0 0-12 16,0 0 1-16,-10 0 10 0,10 0 13 16,0 0-2-16,0 0-6 0,-1 1 1 15,-2 2-8-15,0 0-5 0,0 0-7 16,-2 2-2-16,-1 2 0 0,-1 1-1 16,0 2 0-16,0 0-1 0,2 0 2 15,2 0 0-15,0-1 2 0,3 1-2 16,0 2 2-16,1-1 5 0,3 2 2 15,2-1 4-15,4 2-3 0,0 0 1 16,2 1 3-16,3 1 1 16,1 2-4-16,4-1 1 0,1 2-4 15,2-1-4-15,2 0 1 0,1 0-3 16,3-1-2-16,1-1 2 0,2 0 1 16,6 0-3-16,7 0-1 0,6-1-1 15,3-1 1-15,-4-4 1 0,-3-1 1 16,-5-4 1-16,0-1 1 0,0 1 7 15,3-3 9-15,-2 1 5 0,6-2-10 16,0-1 3-16,3 0-2 0,4-4 1 16,-1-2-3-16,2-3-5 0,1-5-3 15,-3-2-3-15,0-3-2 16,-3-2 0-16,-2-2-2 0,2-3 1 16,-5 2 1-16,2-2 0 0,-1-1-1 15,-3-1-1-15,-2-2-4 0,-1-2-1 16,-4-3 3-16,-4 1-5 0,-7 2 2 15,-5-1 3-15,-8 3 4 0,-4 6 4 16,-2-1-1-16,-4 2 13 0,-1-10 4 16,-1-13-4-16,-2-13-4 0,-3-4-8 15,-6 3-4-15,-6 5-2 0,-2 6-4 16,-5 2-2-16,-4-1 0 0,-5-1-2 16,-4-1-4-16,-3 1 7 0,-8 0-1 15,-2 4-2-15,-4 2 3 0,-5 1 2 16,1 4 1-16,-1 3-1 0,0 3 1 15,-2 1 0-15,-1 4-1 0,-3 2 4 16,-3 5 0-16,-2 1-5 0,-1 7 4 16,-3 2-1-16,-4 8 3 0,-2 2-2 15,-3 8-3-15,-1 5 1 0,1 3 0 16,2 6 4-16,4 4-1 0,5 2 0 16,3 6-5-16,5 4-2 0,6 4-12 15,0 5 1-15,2 5-10 0,3 6-4 16,6 2 9-16,3 6 4 0,5 0 12 15,8-2 4-15,11-2 2 0,8-4 2 16,10-4 0-16,12 0 2 16,10 1 1-16,8 1 0 0,6 1 8 0,9-1 0 15,4 1 4-15,7-2 0 0,4-3-5 16,2-5 3-16,1-2 8 0,2-6 4 16,3 0-7-16,1-5-5 15,4-1-3-15,-3-4-1 0,-1-4 0 16,-1-2 12-16,-4-5-19 0,-1-1 2 15,0-6 3-15,-1-3 1 0,-1-3-8 16,1-4 0-16,-1-1-17 0,-1-3-33 16,2-7-40-16,-2-2-46 0,-14 0-139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06:47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13430 10139 421 0,'0'0'55'0,"-5"-2"-55"15,-1-2-1-15,-2 1-42 0,-2-2-34 16,-1-2 2-16,-3 0 31 0,2 1 7 16,0 0 37-16,3 3 5 0,2-1 15 15,2 2 17-15,2 1 6 0,2 1-14 16,-1 0 0-16,2 0-2 0,0 0 4 15,0 0 1-15,0 0-6 0,0 0-10 16,0 0-12-16,0 0-4 0,0 1-9 16,0 5-8-16,0 5 3 0,3 8 14 15,0 5 16-15,2 12-1 16,-1 11-3-16,-1 11-5 0,0 2-2 16,-1-1 1-16,-2-7 3 0,0-5-6 15,0 0-1-15,-2-3-2 0,1-2 1 16,-1-6-1-16,2-10 0 0,0-10-7 15,0-7-2-15,0-5-9 0,0 0 0 16,1 0-11-16,0-3-34 0,-1-1 2 16,3-14-12-16,-1-2-7 0,2-6-96 15</inkml:trace>
  <inkml:trace contextRef="#ctx0" brushRef="#br0" timeOffset="763.696">13284 9872 505 0,'0'0'236'0,"0"0"-236"0,0 0-24 16,0 0-16-16,0 0-49 0,0 0 16 16,-3 0 34-16,8 0 28 0,3 0-21 15,0 0 21-15,3 1 10 16,3 0 0-16,2 1 2 0,3 1-1 15,1-1 3-15,1-1 0 0,3 0 3 16,2 0 8-16,6-1 4 0,-2-1-4 16,2-1 0-16,-1-2-3 0,-2 1-9 15,2-1-1-15,1 1 1 0,-1-2 0 16,-1 4-2-16,-1-2 1 0,-2 2-1 16,-3 0-1-16,-2 1-1 0,-2 0 2 15,-5 0 0-15,-1 1 0 0,-3 1 0 16,-2-1 2-16,0 0-1 0,-4 0 0 15,-1 0 0-15,-3 0 3 0,-1 0-1 16,0-1 11-16,0 0 10 0,0 0 0 16,0 0-2-16,0 0 0 0,-3 0 1 15,-1 0-1-15,-1-2-14 0,-2 1 3 16,2 1-2-16,0 0-2 0,0 0-3 16,1 0-4-16,0 2-1 0,0-1-2 15,-1 3-1-15,2 2-3 0,-1 4-11 16,1 4-5-16,1 5 3 0,0 6 11 15,2 10-1-15,2 9 7 0,3 10 3 16,3 5 1-16,1-1-1 0,-1-2 1 16,-1-4-1-16,-1 2-1 15,3 1 1-15,-1-4 0 0,-2-2-1 16,3-3 1 0,-1-6-3-16,-1-8 1 0,-1-8 2 15,-3-6 4-15,-1-3-1 0,-1 3 6 16,0-1 7-16,0 1 0 0,-1-3-1 15,0-4 2-15,-3-2 1 0,-1-2-3 16,-1-3 1-16,-3 0 3 0,-2-2-6 16,-1-1-6-16,-3-1-3 0,-2-3-1 15,0-3 1-15,-3-1-3 0,-1-2 5 16,1-2 3-16,-2 2-2 0,0-2 2 16,0 1-1-16,-1-1 0 0,0 2-8 15,-2 0-7-15,1-1 7 0,1 3 19 16,0 1-4-16,-1 1-13 0,1 1-2 15,-1 2-1-15,0 2-4 0,2 0-2 16,-1 0-5-16,3 4-1 0,3 1-3 16,1 1-5-16,1 1-6 0,0 2-15 15,3 2-25-15,1 10-40 0,2-1-59 16,2-3-54-16</inkml:trace>
  <inkml:trace contextRef="#ctx0" brushRef="#br0" timeOffset="39644.054">5174 10946 445 0,'0'0'28'0,"0"0"-25"16,-4-1 15-16,-1-1-18 0,-4-1-14 16,-1-2-21-16,-2-1 10 0,-4 0-25 15,4 0 4-15,-1 1 15 0,2 2 4 16,4 1 14-16,0 1 8 0,2 0 5 16,3 1 7-16,0 0-1 0,2 0 5 15,0 0-3-15,0 0-1 0,0 0 4 16,0 0-3-16,0 0 9 0,0 0-1 15,0 0 1-15,0 0 1 0,0 0-5 16,0 0-4-16,-1 2 2 0,-3 2-1 16,0 4-5-16,-2 2-5 0,-4 4-2 15,-1 1-1-15,0 1 3 0,-3 1 0 16,0 0 0-16,-1 2 0 0,-1 0 2 16,-4 1-2-16,3 1 1 0,-4 1-1 15,0 2 1-15,0-2-1 0,1 2 0 16,1-3 2-16,5-3 3 0,1-3 7 15,4-4 1-15,2-2-13 0,3-2-7 16,2-1-2-16,0 0-5 16,2-1-5-16,0 0 3 0,3 1 6 15,2 0 4-15,0 2 0 0,7 1 2 16,1-1 1-16,3 0 3 0,3 0-2 16,3-1 2-16,6 1 0 0,4 1 1 15,9 1 0-15,8 0 10 0,2 0-7 16,-1-3-2-16,-8 0 0 0,-11-4 15 15,-7 0-11-15,-5-2 7 0,-1-1 5 16,3 0 8-16,0-1-2 0,1-3 5 16,-2 0-2-16,-2-3-4 0,-4 0 5 15,-2 0-8-15,-2 0 1 16,-3 0-3-16,-3 1 10 0,-3-1 9 16,-1-1 5-16,-5-4-2 0,-3-5-16 15,-7-12-19-15,-4-11-5 0,-2-6-1 16,1 5 1-16,5 10 1 0,5 12 0 15,3 6 0-15,0-1 1 0,-3-1 0 16,1 0 2-16,0 2-2 0,0 1-1 16,1 1-1-16,-1 1-12 0,1 2-12 15,0 1-16-15,2 0-29 0,-1-1-4 16,-2-6-15-16,1 2-67 0,3-2-105 16</inkml:trace>
  <inkml:trace contextRef="#ctx0" brushRef="#br0" timeOffset="41624.276">20198 11043 100 0,'-4'-1'394'16,"0"0"-368"-16,0 0-14 0,2 1 34 16,2 0-23-16,0 0 10 0,0 0-8 15,0 0-7-15,0 0-10 0,0 0-2 16,0 0-4-16,0 0-2 0,0 0-2 15,0 0-3-15,0 0-5 0,5 0-10 16,3 0 2-16,8 0 8 0,14-1 8 16,19-4 2-16,22-4 1 0,11-2-1 15,5-4-3-15,-1-2-7 0,-1 0 9 16,0 2-2-16,2 2 3 16,4 1 0-16,6-1 3 0,4 1 1 15,5-1 8-15,3 1 7 0,3 2-1 16,5 0 4-16,6 3-7 0,5 1-14 15,3 4 13-15,4 2 0 0,0 2-5 16,5 5-5-16,3 3-3 0,4 3 0 16,10 2 6-16,1 1 0 0,-2 0-1 15,1 1 3-15,-7-3-6 0,0 1 7 16,-2-2-2-16,-2 1 16 0,1-1 2 16,-7 0-11-16,-7-1 11 15,-5 0-12-15,-6-1 0 0,-7-1 1 16,-12 1-14-16,-10-1 8 0,-8 2-8 15,-15 0-1-15,-10 0-2 0,-10 3-16 16,-13 0 7-16,-12-3-17 0,-5-1-14 16,-12-3-8-16,-6 0-32 0,-4 3-56 15,-40 18-65-15,1-4 7 0</inkml:trace>
  <inkml:trace contextRef="#ctx0" brushRef="#br0" timeOffset="42398.392">10904 11192 692 0,'-16'-4'55'0,"3"1"-39"0,10 1 9 0,2 1-17 15,0 1-8-15,1-2-7 16,2 1-21-16,8 0-51 0,7-3 38 16,13-2 24-16,17 0 7 0,21 2-5 15,11 1-15-15,8 3 3 0,3 5 9 16,1 3 3-16,9 3 14 0,10 0 1 15,11 2 1 1,10-2-1-16,8-1 2 16,8-4 0-16,8-4 3 0,3-2-5 0,4-5 7 15,-1-5 3-15,-2 0 4 0,-3 2-10 16,-2 3 5-16,-1 3 3 16,0 2 12-16,2 3-9 0,1 3 8 15,4 0-1-15,-2 0-3 0,-2-1-4 16,-7-2-9-16,-9-1-6 0,-10 0 0 15,-9 2 0-15,-9 2 4 0,-12-2-4 16,-8 3 11-16,-7 2 4 0,-12 0-9 16,-8 4-2-16,-5-2-1 15,-8 2 1-15,-7 0-2 0,-11-4-2 16,-12-2-13-16,-11-2-23 0,-5-2-28 16,-3 1-50-16,-14 3-60 0,-1 0-27 15</inkml:trace>
  <inkml:trace contextRef="#ctx0" brushRef="#br0" timeOffset="43301.968">3900 11340 250 0,'0'0'27'0,"0"0"-13"0,0 0 18 16,0 0-24-16,0 0-3 0,0 0-4 15,0 0-1-15,370-43 1 0,-316 38-1 16,2 0 0-16,1 1 0 0,7 1 0 15,1 0-1-15,7 1 1 0,1-1 0 16,4 1 0-16,5 0-1 0,4-2 2 16,7-2 5-16,4 0 6 0,4-2-8 15,5 0 5-15,1 1-5 0,1-1-4 16,2-2 3-16,2 0-2 0,1-2-1 16,0-3 1-16,1-2 2 0,2-2 4 15,2-3 8-15,0 0-1 0,-1-3-4 16,1 3 9-16,-1-1-2 0,-2 0 8 15,0 4-3-15,-3-1 2 16,-3 4 1-16,-5 3 6 0,-2 0-13 16,-1 5-6-16,-5 1 7 0,-2 3 2 15,-6 4-8-15,-5 0-11 0,-5 4 3 16,-5 1-3-16,-6 2-2 0,-3 1-2 16,-3 2-14-16,-1-1-4 0,-2 3-16 15,-1 0-38-15,-14-2-64 0,-9-2-72 16</inkml:trace>
  <inkml:trace contextRef="#ctx0" brushRef="#br0" timeOffset="50042.894">26599 10980 1030 0,'0'0'9'15,"0"0"5"-15,0 0 4 0,0 0 3 16,0 0-16-16,0 0-2 0,0 0-4 16,-60-25 1-16,55 22-6 0,-3 0-7 15,4 1 4-15,1-1 1 0,3 2-7 16,0 1-2-16,0-1-3 0,0 1-12 15,3 0 1-15,9-1 1 0,3 0 21 16,12 1 9-16,9 1 5 0,16 4 0 16,3 2 0-16,3 1-1 0,0-2 3 15,2-2-2-15,7-3-1 0,7-1 1 16,2-1 1-16,5-4-2 0,2-1-2 16,2-2 0-16,2 0 2 0,1 1-4 15,0-1-6-15,0 0 5 0,0 2 1 16,-2 1 1-16,2 1 1 0,2 1 4 15,1 1 3-15,-1 1-9 0,0 1 6 16,-2 0 1-16,0 3 2 0,1-1-2 16,1 1 1-16,3-1-8 0,0-2 6 15,2-2-6-15,0-5 0 0,-1-1-6 16,0 0-3-16,-3-3-4 16,-4 3 6-16,-4 0 3 0,-4 3 2 15,-5 0 2-15,2 3 5 0,-4 0 4 16,-1 2-2-16,-1 1 5 0,-2 4-1 15,-4-1 2-15,-1 2-3 0,-3 1-2 16,1 0-3-16,1-1-4 0,2 1 9 16,0-3 0-16,-2-1 1 0,-2-1-4 15,-3 0-2-15,-2 0 0 0,0-1 1 16,-4 2 5-16,0 0 5 0,-6 0-4 16,-2 1-2-16,-3 0-1 0,-4 0 4 15,-5 0-2-15,-6 0 2 16,-7-1 5-16,-4 0 0 0,3 1-6 15,1-1 1-15,2 2 4 0,-4-1-7 16,0 0 2-16,-4 0-6 0,-1-1-1 16,-3-1-1-16,-3 1-1 0,0-1-1 15,-3-1-2-15,-1 0-10 0,-1-1-10 16,0 0-14-16,0 0-16 0,0 0-13 16,-3 0-32-16,-21-3-68 15,-1-1-111-15,-7-2-200 0</inkml:trace>
  <inkml:trace contextRef="#ctx0" brushRef="#br0" timeOffset="86249.605">23248 10949 445 0,'0'0'17'16,"0"0"75"-16,0 0-33 0,0 0-28 15,0 0-19-15,0 0-6 0,0 0-6 16,-60-39-26-16,41 27 5 0,5 0 21 16,0 1 8-16,6 3 3 15,3 2-4-15,0 2 2 0,4 1-1 16,-1 2 5-16,2 0 1 0,0 1 0 15,0 0-2-15,0-1 3 0,-2 1-1 16,2 0 5-16,0 0-3 0,0-1-2 16,-1 1-4-16,1 0-6 0,0 0-4 15,-2 0 0-15,2-2 1 0,0 0-1 16,0-1-3-16,0-3-11 0,0-1-3 16,0 0 3-16,0-1 10 0,0 1 4 15,2 1 4-15,1 0 3 0,0 1 2 16,0-1-3-16,2 1 0 0,2 0-6 15,0-1 0-15,1 1-1 0,2-1-6 16,0 0-1-16,2 0 0 0,1-2 1 16,-1 1 0-16,-1 0 4 0,1 0 0 15,0-2-4-15,-1 1-2 0,3-1 3 16,1 0 4-16,0-1-4 0,1 0-4 16,3-1 4-16,-3 0 5 0,-2 2 1 15,-3 2 11-15,-6 3 26 0,0 1-10 16,-5 3-3-16,1-1 8 0,1 1-1 15,-2-1-1-15,0 1-6 0,0 0-1 16,0 0-5-16,0 0-3 0,0 0-8 16,0 0 1-16,0 0-2 0,0 0 3 15,0 0-2-15,0 0-1 0,0 0-2 16,0 0 0-16,0 1-2 0,0 2-1 16,0 2 1-16,4 2 2 0,-4 4 4 15,2 4-1-15,-2 1-2 0,0 4 0 16,0 2-5-16,0 2-2 0,-2 4 0 15,-2 7 2-15,-1 10 4 0,-4 11-4 16,-1 5 0-16,1 3 4 0,1-2 5 16,3-4-7-16,-2 8 8 0,1 0 2 15,-3 1-6-15,4-1 17 0,0-6-13 16,2-3-10-16,0-2-7 0,3-3 7 16,-2-3 2-16,1-2-2 0,-1 1 5 15,2-1-3-15,-4-4 14 0,4-10 11 16,-2-11-23-16,1-9-4 0,-1-5-9 15,-1 0-15-15,0 2-6 0,-1-2-3 16,-2-2-14-16,-3-3-22 16,1-3-7-16,-5-7-22 0,-11-22-32 15,4-1-75-15,4-4-86 0</inkml:trace>
  <inkml:trace contextRef="#ctx0" brushRef="#br0" timeOffset="86596.473">23166 10512 638 0,'0'0'3'0,"0"-7"44"0,0 4-26 16,0 1-17-16,0 2-4 0,0 0-3 15,0 0-1-15,-3 2 0 0,1 4 4 16,-4 3 1-16,1 4 13 0,-4 1-2 16,4 2-8-16,-1-1 2 0,1 2 10 15,0-1 0-15,-1 3 4 0,-2 1-8 16,0 2 0-16,2 1-1 0,-1-2 1 16,-2-4-12-16,4-3-41 15,-1-3-19-15,1 2 32 0,-1 2 27 16,-5 6-13-16,1 2-30 0,-1 3-34 15,0 6-41-15,2-7-61 0,2-7-69 16</inkml:trace>
  <inkml:trace contextRef="#ctx0" brushRef="#br0" timeOffset="86846.439">23343 10440 876 0,'0'0'5'15,"0"0"-10"-15,0 0-30 0,0 0 26 16,0 0-11-16,0 0 18 0,0 0 2 16,139 60 1-16,-112-38-1 15,3 9-9-15,5 8 3 0,1 9 4 16,-3 1 2-16,0-3 0 0,-4-4 1 16,-1-5-1-16,-2 0-2 0,4-2-8 15,-2-2-25-15,-6-6-9 0,-3-5 31 16,-8-7-26-16,-1-2-23 0,2 1-1 15,-1 1-21-15,3 2-41 0,-4-4-50 16</inkml:trace>
  <inkml:trace contextRef="#ctx0" brushRef="#br0" timeOffset="87112.568">23248 10635 745 0,'0'0'18'16,"0"0"-36"-16,0 0 1 0,0 0-48 15,0 0-8-15,0 0 59 0,0 0 11 16,-55 85 6-16,36-45 1 15,3-3-3-15,5-3-1 0,-3 0 0 16,1 1 0-16,-1 0-17 0,-2 7-45 16,2-12-94-16,6-13-93 0</inkml:trace>
  <inkml:trace contextRef="#ctx0" brushRef="#br0" timeOffset="87304.567">23313 10559 401 0,'0'0'42'16,"0"0"-42"-16,0 0-10 0,0 0-2 15,0 0-34-15,0 0-18 0,0 0 29 16,79 189-75-1</inkml:trace>
  <inkml:trace contextRef="#ctx0" brushRef="#br0" timeOffset="89082.837">29297 10783 843 0,'0'0'22'0,"0"0"-14"16,0 0 93-16,0 0-86 0,0 0-1 15,0 0-6-15,0 0 10 0,0 0-3 16,1-1 9-16,-2 1-11 0,1 0-9 16,-2 0-4-16,2 0-2 15,-1 2-9-15,-3 4 0 0,-1 6 1 16,-1 5 2-16,-4 16 6 0,2 15-1 15,3 19 2-15,2 9 1 0,3 6 4 16,4 1 3-16,2-1 3 0,0 8-1 0,0 2 3 16,-5-4-5-16,1-4-7 0,-2-9-1 15,0-8-14-15,-2-5 9 0,2-6 1 16,0-5 1-16,0-5 2 0,1-8-4 16,-1-11 1-16,0-10 4 0,1-9-3 15,-1-4-16-15,0-2-23 0,0 1-28 16,0-3-12-16,-2-5-7 0,-4-8-20 15,-8-34-41-15,-1 1-60 0</inkml:trace>
  <inkml:trace contextRef="#ctx0" brushRef="#br0" timeOffset="89348.68">29287 10732 745 0,'0'0'60'0,"0"0"-1"0,0 0-7 16,0 0-34-16,0 0-16 0,0 0-2 16,-4 0 1-16,1 2 0 0,-2 3-1 15,-3 4 0-15,-2 8 0 16,-4 15 3-16,-7 16 5 0,-2 13 10 16,3 1 1-16,4-8-1 0,6-9-11 15,4-10-5-15,2-7-2 0,0-7-21 16,1-7-20-16,0-4-22 0,1 0-29 15,1-3-35-15,-3-10-53 0,1-4-92 16</inkml:trace>
  <inkml:trace contextRef="#ctx0" brushRef="#br0" timeOffset="89490.556">29321 10624 650 0,'0'0'333'0,"0"0"-273"16,0 0 9-16,0 0 2 0,0 0-53 15,0 0-9-15,0 0-1 0,0 0-2 16,223 167-6-16,-193-121-18 0,-2 16-25 16,-7 7-64-16,-11-16-108 0,-9-12-155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13:33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22000 10233 512 0,'0'0'161'0,"0"0"-110"0,0 0 8 15,0 0 16-15,0 0-43 0,0 0-4 16,0 0-8-16,0 0-10 0,-78-60-10 16,70 54 0-16,1 1 0 0,-1 3-7 15,5 0-3-15,-1 1-3 0,3 0 1 16,1 1-14-16,0 0-15 0,0 0-16 15,5 0-9-15,3 0 27 16,9 2 35-16,4 0 4 0,16 0 13 16,9 0-1-16,16-2-6 0,3 0 4 15,1-4 1-15,-4 0 1 0,-4 1 0 16,-1-1 11-16,0 0-11 0,3 0-4 16,3 0 2-16,2-2 3 0,9-2 0 15,0-3-11-15,8 0 10 0,2-4 9 16,5-4-19-16,6-6 5 0,4-5 9 15,2-3-6-15,2 3-3 0,-5 0-5 16,1 5-2-16,-7 5 1 16,1 1 0-16,0 3 9 0,-1 1-7 15,1 2 14-15,0 3-3 0,-4 2-4 16,3 0 10-16,2 2-8 0,1 1 10 16,0-2-8-16,3 1 1 0,0-1-2 15,-1 0 2-15,2-2-5 0,2 0 3 16,2-1-11-16,1 1 4 0,-3 1-1 15,0 0-3-15,-4 3-1 0,-1 1 0 16,-1 2 0-16,0 2-1 0,2-1 1 16,-2 1 0-16,0 0 3 0,0 0-4 15,1 0 0-15,-1 0 0 0,-1-1 0 16,1-1 0-16,2 1 1 0,0-2 3 16,7 0-4-16,1 2 3 0,-2 1 0 15,-4 0-1-15,-5 1 2 0,-5 3-4 16,-1 1-2-16,2 0 2 0,-2 3 0 15,-2 2-1-15,3 0-1 0,-6 2 1 16,2-2 0-16,-5 3-6 0,0-2 1 16,-4 1 4-16,2 1-1 0,-1 1 3 15,0 0 0-15,2-1 0 0,-3-2-8 16,-4-3 4-16,-4-3-5 0,-4-2-10 16,-2 0-8-16,-2 0-4 0,-5-2-12 15,1 1-18-15,-4 0-29 0,-7-1-51 16,-12 1-92-16,-11-2-164 0</inkml:trace>
  <inkml:trace contextRef="#ctx0" brushRef="#br0" timeOffset="26724.564">27911 9999 532 0,'0'0'24'16,"0"0"-24"-16,0 0 68 0,0 0-39 16,0 0-1-16,0 0-7 0,0 0 3 15,0 0-14-15,-203 466 0 0,183-409-5 16,0 0-3-16,1 1-1 0,-2 5-1 15,2 4-6-15,-2 5-14 0,0 6-7 16,-5 8 3-16,0 7 4 16,0 6 8-16,-4 5 7 0,2 6-4 15,1 2 9-15,1 4 2 0,4 4 7 16,3-3 5-16,5 0 0 0,5-3-3 16,6 2-1-16,3 0-5 0,4-2-5 15,4-1 0-15,9-1-8 0,1 3 7 16,4 5-4-16,8 1 1 0,2 1-11 15,4 3 3-15,2-1-6 0,5 2 6 16,2-6-8-16,1-5 2 0,3-10-6 16,-1-8-14-16,1-9 37 0,0-9 1 15,3-10 6-15,1-9 2 0,6-6 3 16,1-10 0-16,5-5 1 16,0-8 2-16,-1-4 2 0,3-9 1 15,-3-7-2-15,2-7-2 0,-2-8 2 16,2-6-4-16,-1-11 4 0,2-7-1 15,-3-10-5-15,0-11 5 0,-2-13 5 16,-3-15 0-16,0-17-4 0,-4-15-1 16,0-12-5-16,-2-13 1 0,-2-12-5 15,-5-10-1-15,-4-6 1 0,-3-6-5 16,-6-4-3-16,-3 3-2 0,-5-3 3 16,-5 3-2-16,-2 2 4 0,-3 1 2 15,-3-2-2-15,-2-1 2 0,-3 0-2 16,-4-3 0-16,-2 1-4 0,-1 6 1 15,-4 11 2-15,-4 13-3 0,-8 12 4 16,-4 7 1-16,-7 0 2 0,-4 3-3 16,-5 1-1-16,-5 5 0 0,-2 8-9 15,-4 7 1 1,-4 11 9-16,-6 10-2 0,-1 9 0 0,-4 12 2 0,-1 8 0 0,-4 8 9 16,-1 6 1-16,-4 7-3 15,1 6-3-15,-1 7-2 0,1 6 18 16,5 6-9-16,5 2-7 0,1 6-4 15,4 6 0-15,2 4 6 0,2 4 14 16,8 1 21-16,2 3-6 0,2 3-6 16,6-1-9-16,8-4-2 0,8-6-4 15,8-4-4-15,3-1-9 0,-1 3-1 16,-1 6-14-16,3 16-48 0,6 23-59 16,7 27-37-16,6-6-51 0,1-10-91 0</inkml:trace>
  <inkml:trace contextRef="#ctx0" brushRef="#br0" timeOffset="27240.332">29732 10676 380 0,'0'0'118'16,"0"0"-77"-16,0 0 18 0,0 0-41 15,0 0-13-15,0 0 9 0,0 0 24 16,0 0-1-16,90 28-8 0,-42-21-8 16,12-1-11-16,8-2 3 0,-1-1-5 15,-3-1-5-15,-6 1-2 0,-2 1-1 16,-2 2-1-16,-3 1-4 0,-2 0-6 16,-8 1 1-16,-8-1 3 0,-10 0 3 15,-9-2 4-15,-5 0 0 16,-1 0 5-16,-2 1 7 0,-3-2 5 15,-3 1 10-15,-3 1 23 0,-11 5 10 16,-16 7-17-16,-25 11-18 0,-22 11-15 16,-13 5-2-16,-1 1 2 0,7-3 14 15,11-3 11-15,1 1-6 0,4 0-16 16,8-3-13-16,11-4-11 0,11-9-17 16,16-7 0-16,9-8-32 0,9-7-37 15,8-2-49-15,3-1-75 0,6-1-128 16</inkml:trace>
  <inkml:trace contextRef="#ctx0" brushRef="#br0" timeOffset="27539.954">30970 10422 980 0,'0'0'1'16,"0"0"-1"-16,0 0 0 0,0 0-44 15,0 0-30-15,0 61 15 0,-11-11 40 16,-5 23 17-16,-6 11-19 16,-3 9-4-16,2 1 13 0,2-6 3 15,5 1 2-15,6-6-15 0,7-10-3 16,6-11-16-16,9-15-9 0,4-16-16 15,2-11-16-15,0-10 16 0,6-7 11 16,11-4 15-16,7-16-10 0,6-13 11 16,-14-1-85-16</inkml:trace>
  <inkml:trace contextRef="#ctx0" brushRef="#br0" timeOffset="27727.438">30722 10733 826 0,'0'0'0'0,"0"0"59"16,0 0 17-16,0 0-76 0,0 0-2 16,0 0-16-16,0 0-2 0,0 0 0 15,32-1 18-15,2-2 2 0,16-2 0 16,16-4-3-16,8 0-11 0,-4-1-42 16,-5-3-42-16,-9-2-61 0,-15 2-87 15</inkml:trace>
  <inkml:trace contextRef="#ctx0" brushRef="#br0" timeOffset="28118.411">31362 10183 581 0,'0'0'227'15,"0"0"-223"-15,0 0-4 0,0 0-34 16,0 0-36-16,0 0 32 0,0 0 35 15,0 0 3-15,-112 460-10 0,71-348-14 16,5-15 1-16,2-6-15 16,3-5-3-16,4-7-23 0,6-12-25 15,6-16-9-15,8-20-1 0,6-16 48 16,2-11 51-16,6-5 24 0,5-7-19 16,7-8-5-16,8-14 16 0,11-18 6 15,11-15 13-15,0-8 12 0,0-1 13 16,-6 8 21-16,-4 12 7 0,-1 6-23 15,-2 13-18-15,-3 10-24 0,-6 10-23 16,-8 9-2-16,-6 4-4 0,-1 2 6 16,3 8 2-16,1 7 2 0,3 16 5 15,-5 21-3-15,-5 21-5 0,-8 9-1 16,-5 1-1-16,-6-11-3 16,3-12 0-16,3-9-16 0,4-8-21 15,0-13-20-15,4-10-15 0,6-3-12 16,0-6-13-16,0-3-67 0</inkml:trace>
  <inkml:trace contextRef="#ctx0" brushRef="#br0" timeOffset="28479.104">31978 10783 1028 0,'0'0'14'15,"0"0"-9"-15,0 0 20 0,0 0-25 16,0 0-43-16,0 0-37 0,13 64 12 16,-13-6-2-16,-15 17-31 0,-5 7-11 15,-6-7 16-15,3-16 31 0,7-15 38 16,5-12-9-16,5-11-9 0,3-10-2 16,3-7 47-16,0-1 30 0,0-3 35 15,0 0 14-15,4-7-16 0,3-8-6 16,5-16 29-16,7-20-12 0,9-23-27 15,6-11-19-15,3 1-6 0,1 9-10 16,-2 15-7-16,2 11-5 0,1 9-12 16,0 12 9-16,0 8-4 0,2 8-5 15,1 8 1-15,-1 4 0 0,0 4-7 16,-6 6-17-16,-5 1-25 0,-8-1-25 16,0 5-25-16,-7-1-80 15,-1 0-103-15</inkml:trace>
  <inkml:trace contextRef="#ctx0" brushRef="#br0" timeOffset="29275.03">32286 11165 332 0,'0'0'356'0,"0"0"-356"16,0 0-14-16,0 0 14 0,0 0-1 15,106 8-3-15,-76-15-17 0,-2-4-12 16,2-1-20-16,-1-5 13 0,0-4 32 15,0-2 5-15,0-5 3 0,-2-1-3 16,-4 1 3-16,-3 1 11 0,-7 5 10 16,-4 6 22-16,-5 4 18 0,-4 4 1 15,-5 1-1-15,-6 1-9 0,-6-3-10 16,-10 0-20-16,-10 3-13 0,3 5-8 16,4 1 3-16,7 8-4 15,5 6 0-15,-4 7-4 0,-6 15-12 16,-1 16-14-16,6 12-4 0,7 2 5 15,14-8 2-15,10-12 0 0,16-12-5 16,1-6-20 0,10-3-29-16,5-8-22 0,5-6 16 15,6-1 14-15,0-10 29 0,0-2 16 16,1-6 22-16,0-4 6 0,0-2 21 16,-4-3 19-16,-2-2 25 0,-3-4 28 15,-4-2-1-15,-4-2-12 0,-9 2-9 16,-6 1-10-16,-5 6-14 0,-2-3-15 15,1-4-11-15,-1-3-9 0,-4-2-7 16,-7 1-2-16,-4 2-3 0,-7 1-2 16,-8 4 0-16,-1 2-7 0,-2 6 5 15,1 5-2-15,0 6-3 0,0 5-6 16,0 10-13-16,-2 10-23 0,-2 16 23 16,1 17 7-16,6 7 1 0,8-3 5 15,8-18-4-15,6-17-17 0,2-14 8 16,4-7 6-16,4-2 18 15,10-5 4-15,12-19 16 0,12-23 1 16,4-17-5-16,0-13-10 0,0-4 1 16,-6 0-1-16,0-2 3 0,-1-2 5 15,-3 1 15-15,1 1-2 0,-5 7-1 16,-4 11-20-16,-11 15 7 0,-11 19 19 16,-6 16 20-16,-6 11-29 0,-2 3 2 15,0 6-21-15,-1 7-13 0,-4 24-10 16,-11 42 21-16,-19 41-13 0,-11 24-3 15,-10 8-37-15,10-43-71 16,14-32-167-16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19:36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22259 3989 656 0,'0'0'450'0,"0"0"-406"0,0 0-42 16,0 0 81-16,0 0-51 0,0 0-20 16,0 0-10-16,-11-11-2 0,13 8-11 15,4-1-10-15,8-3 6 0,13-5 2 16,16-3 0-16,20-5 2 0,11 2-3 16,4 4-2-16,-1 3-7 0,-1 4 18 15,3-1 5-15,3-2 8 0,-3 2 11 16,0 0-2-16,-8 1-2 0,-6 1-8 15,-7 1 4-15,-6 1-7 0,-9 1-1 16,-6 1-1-16,-11 1-2 0,-7 1-11 16,-9 0-17-16,-2 0-22 0,-1 2-38 15,-2 2-35-15,-5 6-58 0,-3 0-78 16,-8 0-104-16</inkml:trace>
  <inkml:trace contextRef="#ctx0" brushRef="#br0" timeOffset="285.501">22472 4135 1050 0,'0'0'0'0,"0"0"-5"15,0 0 4-15,0 0-36 0,0 0-5 16,0 0-30-16,5 26 71 0,0-4 0 15,1 16 0-15,1 21-1 0,-3 24-10 16,-4 13-2-16,0 6 11 0,-11 1 3 16,3-10 27-16,0 1 13 0,1-1 4 15,5-2-19-15,2-2-4 16,0-4-13-16,6-7-8 0,2-13-17 16,3-15-22-16,0-16 13 0,-1-15-51 15,-1-11-36-15,2-5-31 0,10-13-62 0,1-5-18 16</inkml:trace>
  <inkml:trace contextRef="#ctx0" brushRef="#br0" timeOffset="522.02">22370 4789 1114 0,'0'0'4'0,"0"0"2"0,0 0-6 16,0 0-21-16,0 0 0 15,0 0 21-15,0 0 34 0,0 0-5 0,202 19-5 16,-129-19-4-16,2-5-5 16,-7-2-5-16,-9-1-4 0,-1 0-2 15,-3 0-4-15,-4-1-11 0,-2 2-21 16,-1 0-37-16,-1 0-40 0,-4 2-85 16,-10 2-115-16</inkml:trace>
  <inkml:trace contextRef="#ctx0" brushRef="#br0" timeOffset="821.749">23449 5185 620 0,'0'0'481'0,"0"0"-463"15,0 0 28-15,0 0-23 16,0 0-23-16,0 0-1 0,0 0 1 16,-5 4 0-16,2 0-8 0,0 5-9 15,-4 8 6-15,-5 17-4 0,-1 25 15 16,-4 22 6-16,-1 14 9 0,1 2 10 16,4-7 6-16,-1-12-13 0,3-8-5 15,3-12 28-15,0-14-41 0,4-16-18 16,4-13-8-16,0-8-50 0,0-7-74 15,0-3-127-15,0-4-252 0</inkml:trace>
  <inkml:trace contextRef="#ctx0" brushRef="#br0" timeOffset="1401.946">24182 4971 627 0,'0'0'164'0,"0"0"-161"0,0 0 47 16,0 0-12-16,0 0-4 15,0 0-18-15,501-61 7 0,-407 50-6 16,-5 1 1-16,-2 2-14 0,-2 1 0 16,-6 3 3-16,-3 2-7 0,-11 2 1 15,-8 0-1-15,-7 2-3 0,-12 3-15 16,-8-2-27-16,-8 1-23 0,-10-1-35 16,-4 0-33-16,-2-2-47 0,-3-1-47 15</inkml:trace>
  <inkml:trace contextRef="#ctx0" brushRef="#br0" timeOffset="1670.059">24962 4611 997 0,'0'0'3'0,"0"0"8"16,0 0-7-16,0 0-4 0,0 0-11 31,0 0 3-31,0 0 6 0,0 0-13 15,391 75-25-15,-334-59-12 0,-4 2 17 16,-8 0 24-16,-4 3 7 16,-10-3 4-16,-10 0 2 0,-4-2 14 15,-5 1 2-15,1 5 4 0,-1 3-5 16,-3 10-3-16,-9 7-9 0,-9 7-5 16,-16 3 0-16,-14-3-19 0,-11-2-17 15,-7-5-6-15,1-5-27 0,1-5-20 16,7-8 1-16,14-12-14 0,8-13-27 15,11-7-49-15</inkml:trace>
  <inkml:trace contextRef="#ctx0" brushRef="#br0" timeOffset="1936.081">25991 3889 853 0,'0'0'358'0,"0"0"-353"16,0 0 52-16,0 0-57 0,0 0-19 16,0 0-9-16,0 0 23 0,101 36 5 15,-39-21 2-15,15 0 2 0,3-2-2 16,1 0-1-16,-11-1-1 0,-2 1 0 16,-3 1 2-16,-7 0-1 0,-5 0-1 15,-5 0-1-15,-3-5-2 0,-7 1-19 16,-8-3-49-16,-7-3-53 0,-5-1-63 15,-9-3-74-15,-2 0-105 0</inkml:trace>
  <inkml:trace contextRef="#ctx0" brushRef="#br0" timeOffset="2170.435">26023 4084 828 0,'0'0'1'0,"0"0"-1"15,0 0 0-15,0 0-30 0,0 0 30 16,0 0 6-16,0 0 26 0,-77 522-10 16,67-385-7-16,4-11 4 0,-2 4-1 15,0 2-2-15,3 4-2 0,-3-1-14 16,3-2-3-16,-3-5-26 0,-1-10-37 16,4-13-31-16,2-19 8 15,3-21-13-15,5-27 18 0,1-17 13 16,5-16 5-16,7-19-21 0,-1-4-35 15</inkml:trace>
  <inkml:trace contextRef="#ctx0" brushRef="#br0" timeOffset="2373.577">25811 5221 1102 0,'0'0'133'0,"0"0"-128"0,0 0 48 15,0 0-46-15,0 0-7 0,0 0 2 16,0 0 1-16,0 0-3 16,390-61-4-16,-311 42-23 0,-14 2-1 15,1 3-14-15,-2 4-34 0,-5 5-46 16,-3 2-48-16,-13 2-63 0,-9 1-96 0</inkml:trace>
  <inkml:trace contextRef="#ctx0" brushRef="#br0" timeOffset="2753.406">26811 5529 917 0,'0'0'0'16,"0"0"0"-16,0 0 7 0,0 0-6 15,0 0-1-15,0 0-42 0,0 0 39 16,0 0-19-16,248 5-13 0,-229-5 15 16,0 1 6-16,0 5-15 0,2 0-18 15,-6 2 12-15,-4 3 26 0,-5 1-7 16,-5 2 0-16,-3 5 1 16,-10 3 2-16,-11 9 0 0,-15 8-3 0,-13 8 2 15,-3 2 3-15,6-6 9 0,12-8 2 16,14-9 15-16,7-9 36 0,9-4 15 15,3-4 1-15,3 1-16 0,0-1-2 16,9 1-1-16,8 0-18 0,9-5-8 16,17-2-12-16,15-7-10 0,4-7-16 15,2-10-23-15,-4-8-22 0,-4-3-39 16,4-7-44-16,-17 8-84 0,-5 4-146 16</inkml:trace>
  <inkml:trace contextRef="#ctx0" brushRef="#br0" timeOffset="3100.153">27622 4905 718 0,'0'0'368'0,"0"0"-325"16,0 0 13-16,0 0-39 0,0 0-15 15,121-13 0-15,-52-1 8 0,13-3 9 16,1 0-11-16,0 1-2 0,-5 3-4 16,-1 2 8-16,-2 1 11 0,-4 3 3 15,-4 2 1-15,-2 3-3 0,-5-1-3 16,-5 3-12-16,-7-1-1 0,-6-2-6 15,-10 0-12-15,-8 0-38 0,-8 0-23 16,-2 0-56-16,-2-3-33 0,5-15-64 16,-6 1-91-16</inkml:trace>
  <inkml:trace contextRef="#ctx0" brushRef="#br0" timeOffset="3381.397">28438 4496 1017 0,'0'0'63'0,"0"0"-12"16,0 0 28-16,0 0-79 0,0 0-45 16,0 0 16-16,0 0 29 0,0 0 2 15,120 36-2-15,-70-27 1 0,8 2-1 16,2 1-1-16,-3-1 1 0,-9 1 1 16,-8 0 0-16,-3 0 1 0,-7-1-2 15,-7-2 0-15,-8-1-2 0,-5 0 0 16,0 1-1-16,0 0-7 15,-3 2-15-15,-5 1 4 0,-3 0 1 16,-9 4 4-16,-8 2 3 0,-14 4-4 16,-20 3-22-16,-14 3-27 0,-3-1-31 15,9-6-13-15,19-5-2 0,14-5-18 16,10-4-74-16</inkml:trace>
  <inkml:trace contextRef="#ctx0" brushRef="#br0" timeOffset="3740.765">29052 3999 1154 0,'0'0'7'15,"0"0"-3"-15,0 0 10 0,0 0-14 16,0 0-29-16,238-10 10 0,-130-1 13 16,0-3 5-16,-9 2 1 0,-10 4-3 15,-1 2 3-15,-1 4 14 16,-4 0 9-16,-8 2 3 0,-10 0-1 15,-7 3-11-15,-9 1-9 0,-10-2-5 16,-10 0-10-16,-10 1-23 0,-6-2-32 16,-7 1-35-16,-1-1-32 0,-3 2-45 15,-11 3-59-15,-6-2-70 0</inkml:trace>
  <inkml:trace contextRef="#ctx0" brushRef="#br0" timeOffset="3975.136">29629 4032 743 0,'0'0'18'16,"0"0"1"-16,0 0 25 0,0 0-41 15,0 0-3-15,0 0 0 0,0 0 1 16,-51 438-1-16,39-331 2 0,1-5 0 16,-2 2 0-16,2 4 19 0,1 4 10 15,-2 1 11-15,2 3-8 0,2-5-19 16,-1-8-8-16,3-8-5 0,3-15 1 15,1-10-3-15,2-15-7 0,0-12-10 16,1-15-7-16,1-11-15 16,0-8-40-16,0-6-43 0,1-6-38 15,-2-4-92-15</inkml:trace>
  <inkml:trace contextRef="#ctx0" brushRef="#br0" timeOffset="4178.269">29441 5111 1419 0,'0'0'8'0,"0"0"-4"15,0 0 1-15,0 0 22 0,0 0-27 16,0 0-7-16,0 0 1 0,0 0-25 16,394-15-65-16,-335 5-3 0,0 2-33 15,-2 1-82-15,1 2-50 0,-14 3-77 16</inkml:trace>
  <inkml:trace contextRef="#ctx0" brushRef="#br0" timeOffset="4662.622">30137 5416 807 0,'0'0'291'0,"0"0"-280"16,0 0-22-16,0 0 11 15,0 0-30-15,0 0 12 0,0 0 2 16,0 0 16-16,239 7-11 0,-207-7-24 16,-10 1 23-16,-5 2 6 0,-6-1-1 15,-1 3-3-15,1-2 4 0,-3 2 1 16,-4 1 1-16,-4-2-17 0,-1 3-15 15,-8 2 2-15,-7 2 5 0,-11 5 8 16,-11 5-7-16,-5 3-8 0,4-4-1 16,15-5 1-16,11-6 17 15,8-3 8-15,2 2 5 0,2-1 6 16,1 4 6-16,6 0 8 0,8 1-3 16,4 2-10-16,6 0 2 0,5 0 1 15,6 0 0-15,7 0 7 0,-5 0 13 16,-4-4 10-16,-9 0-2 0,-5-1 8 15,-2 2 2-15,0-1-2 0,-4 2 1 16,-4-1-3-16,-5 0-6 0,-4 2-3 16,-1 1-11-16,-8 2 0 0,-7 3 3 15,-4 3 1-15,-7 0-2 0,-10 4-3 16,-5 2-17-16,-6-2-6 16,0-2-37-16,5-4-34 0,4-7-53 15,13-5-74-15,8-4-151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7:11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14452 6609 0 0</inkml:trace>
  <inkml:trace contextRef="#ctx0" brushRef="#br0" timeOffset="188.309">14452 6609 0 0,'3'-2'0'0,"0"2"0"0,2-1 0 0,-2 1 0 0,-2 0 0 0,-1 3 0 0,0-1 0 0,-1 1 0 31,-1 0 0-31,-1 0 0 0,-1-1 0 0,1 1 0 0,-2 2 0 0,-2 0 0 16,-2 1 0-16,-2 1 0 0,0-1 0 31,-1 0 0-31,-1-2 0 0,0 0 0 15,-2 2 0-15,-1-2 0 0,0 1 0 16,-2 1 0-16,0 0 0 0,0 1 0 16,2-2 0-16,2 2 0 15,1 0 0-15,4-2 0 0,1 1 0 16,8 1 0-16,0-2 0 0</inkml:trace>
  <inkml:trace contextRef="#ctx0" brushRef="#br0" timeOffset="879.077">14216 6747 461 0,'0'0'121'0,"0"0"-89"15,0 0 4-15,0 0-13 0,0 0-22 16,-1 0 2-16,-2 0 0 0,2-1-3 15,-1 1-10-15,0-1-14 0,0 1 1 16,0 0-22-16,1-1 33 0,1 1-5 16,0 0 1-16,0 0 10 0,0 0 4 15,0 0 2-15,1 0 8 0,3 0 11 16,3 0 10-16,2 1 12 0,4 0-3 16,2 2-2-16,2-1-15 0,0 0-7 15,0 1-2-15,0 0 1 0,1 1 2 16,-1-1-1-16,-1 1 0 0,-2 0-3 15,1 1 2-15,-3 0-6 0,1 2 17 16,0-1-19-16,0 2-5 0,1 0 1 16,1 0-1-16,0 0 3 0,0 1-2 15,2 0 5-15,-2-2 7 0,0 0-4 16,-2 0 0-16,-1 0-5 0,-1-2-2 16,-2 1 0-16,-1-1 0 0,-1-2-1 15,-3 1 1-15,0-2 0 0,-2-1-2 16,-1 0 3-16,-1 0-3 0,1-1 0 15,-1 0-3-15,0 0-6 0,0 0-5 16,0 0-7-16,0 0-7 0,0 0-3 16,0 0-2-16,-1-1-2 0,-2-2 4 15,-2 0 2-15,0-3 3 0,-4-3-3 16,-2-1-8-16,-2-3-7 0,-1-1 10 16,-3-2 4-16,0 2 12 0,-1-2-21 15,2 2 28-15,1 2 11 0,2 0 12 16,0 3 11-16,1 0-7 0,0 0 7 15,0 1-14-15,-1-1 2 0,1 0-3 16,0 1-1-16,1-1 2 16,-1 2-2-16,3 1 4 0,0 3 4 15,2-1 3-15,1 2-2 0,2 1-6 16,1 1 0-16,1 0-6 0,1 0-4 16,1-2 0-16,0 2-3 0,0 0-1 15,0 0-1-15,0 0-2 0,1 0-2 16,3 0-6-16,3 0 15 0,4 0 0 15,4 0 9-15,5 0 0 0,3 0-1 16,1-2-5-16,3 0-3 0,-1 1 0 16,0-1-3-16,-1 0 2 0,-4 1 0 15,-1 0 1-15,-4 1 0 0,-2 0 1 16,-3 0-1-16,-1 0-1 16,-3 0 1-16,-2 0 0 0,-2 1 0 15,-1 0 3-15,-2-1 3 0,0 1 0 16,0 0-6-16,0-1-2 0,0 1-15 15,0-1-27-15,0 0-33 0,0 0-33 16,0 0-73-16</inkml:trace>
  <inkml:trace contextRef="#ctx0" brushRef="#br0" timeOffset="4362.019">30002 7986 338 0,'0'0'10'15,"0"0"12"-15,0 0 22 0,0 0-37 16,0 0 7-16,0 0-2 0,0 0 4 16,1 0-5-16,1 0 1 0,-1 0 0 15,1-2-6-15,0 1 4 16,1 0-4-16,-2 0 2 0,1-1 8 15,-1 2-1-15,1-2 4 0,-1 2-3 16,0-1-2-16,1 0-5 0,1 0-4 16,2-1 3-16,2 1 0 0,2-1 0 15,3 0 2-15,3-1-1 0,3 1 2 16,5-1-1-16,2 1-2 0,2-1-3 16,2 1-5-16,1-2 1 0,7 1-1 15,-4-1-1-15,0 1-2 0,4-1 2 16,0 2 1-16,0-1 0 0,-5 2 1 15,-4 0-1-15,2 1 2 0,8 0 0 16,9 0 0-16,3 0 3 0,-6 3-1 16,-1 1 1-16,-5-1 0 0,0 1-3 15,3 1 3-15,2 0-3 0,0-1 4 16,0 0-4-16,0-1 1 0,-1 0 0 16,-1-1-1-16,-4-2 1 0,-2 0-1 15,-5 0-1-15,-6 0 1 0,-7 0 0 16,2 1 1-16,1-1 0 0,1 1 2 15,2-1-2-15,-2 0 1 0,-3 0-2 16,-2 0 0-16,-3 0-2 0,-3 0 0 16,-1 0 0-16,-3 0 1 0,-2 0-1 15,0 0 0-15,-3 0 0 16,-1 0 0-16,1 0 1 0,-1 0-1 16,0 0 0-16,0 0 2 0,0 0-1 15,0 0 0-15,0 0-1 0,0 0 2 16,-1 0-2-16,0 0 0 0,1 0 1 15,-1 0-1-15,0 0 4 0,1 0-3 16,0 0 1-16,-1 0 0 0,1 0 2 16,0 0 0-16,0 0 3 0,0 0 5 15,0 0-2-15,0 0-2 0,1 0-4 16,1-2-3-16,-1-1-1 0,2-3 0 16,3-3-1-16,1-4-5 0,2-6-8 15,2-2 1-15,2-4 5 0,-2 0 3 16,2-3 1-16,-1-6 3 0,2-5 1 15,-2 4-1-15,-4 4 1 0,-4 9 12 16,-2 6 6-16,0 0-3 16,-2-1-1-16,0 0-4 0,0 0-2 15,-2 0 1-15,-2-1-1 0,-2 0-3 16,0-3-4-16,-2 0-1 0,-2 0 0 16,1-1-1-16,0 2 0 0,-2 0-1 15,2 0-1-15,-1 0 2 0,-1 0-3 16,-1-1-1-16,-2-2 0 0,-1 0-1 15,-3-3-3-15,1 3 1 0,-2-3 3 16,-1 3-2-16,-1-1-4 16,0 2-6-16,-2-1 9 0,1 1 0 15,-1 1 0-15,0 0 4 0,2 0 1 16,-3 3 3-16,1 1 0 0,0-2 1 16,1 3 0-16,-3 0-1 0,2-1 0 15,-1 2 0-15,2 0 0 0,-1 1 0 16,0 2-1-16,-1 1-17 0,2 1 7 15,-2 1 0-15,1 3-9 0,0 1 0 16,-3 3 1-16,0 1-1 0,-2 1 3 16,-4 0 5-16,1 1 3 0,-1 5 4 15,0 1 3-15,1 1 1 0,-2 1 1 16,4 2-1-16,0-2 1 0,0 4 0 16,2 1 0-16,1 1 0 0,1 1 1 15,2 3-1-15,3 1-1 0,0 3 1 16,1 2-3-16,2 3 1 0,1 1 0 15,1 6 0-15,1-2 2 0,2-1 2 16,0 7-2-16,1 2 1 0,-2 14-1 16,-1 3 0-16,3 1 0 0,0-6 0 15,3-7 1-15,2-3 2 0,2-5-3 16,4-3-1-16,0 0 1 0,3 0-1 16,4-4 0-16,1-3 2 0,-1-6 0 15,1-6 3-15,2 1-2 16,2 4 0-16,4 1 1 0,6 6-2 15,1-3 1-15,2 1 2 0,4-2 4 16,6 1 3-16,10 0 3 0,11-2-2 16,2-3 0-16,-2-7-2 0,-8-7-1 15,-6-4-8-15,-5-4-1 0,-1-3 3 16,1-3 0-16,-3-4 5 0,4 0 0 16,-3-5 4-16,1-1-1 0,-1-3 1 15,0-3 2-15,1-1-4 0,-3-1-2 16,-4 4-2-16,-5 3-3 15,-6 4 0-15,-3 0 0 0,2-1-2 16,-1-1 1-16,-1-1 14 0,-3 2 1 16,-4 2-3-16,-1 0 1 0,-3-3-8 15,-1 3 3-15,-2-1-1 0,-1-1-3 16,0 0-6-16,-1-1-7 0,-3 1-5 16,-2-2-12-16,-3 1 1 0,-1 2-4 15,-2 1-8-15,-4 1-27 0,-21-1-47 16,4 6-96-16,-2 1-152 0</inkml:trace>
  <inkml:trace contextRef="#ctx0" brushRef="#br0" timeOffset="5831.552">14743 5177 642 0,'0'0'37'0,"0"0"-17"0,0 0-1 16,0 0-19-16,0 0-9 0,0 0-20 15,0 0-5-15,0 0-7 0,-19-11 2 16,19 11 7-16,0 0 5 0,0 0 5 15,0 0-9-15,0 0 1 0,1 4 4 16,0-1 2-16,0 3 2 16,1 4 2-16,1 2 6 0,-1 4 0 15,2 1-2-15,-1 2 1 0,1 2 3 16,-1 0 7-16,1 2 3 0,0 1-1 16,0 3 2-16,-1 7-1 0,-1 8-1 15,-2 12 0-15,-2 3 0 0,-4-2-3 16,-2-6-1-16,0-9-7 0,-1-11 7 15,2-6 6-15,1-9 1 0,0-3 2 16,-3 0 18-16,-1 1 15 0,-2 1 2 16,-2-4 2-16,0 0 2 0,-1-2 0 15,0-2-8-15,0-1 3 16,-2-2-3-16,0-1-8 0,0-1-3 16,-3-1 0-16,-1-5-7 0,0-2-10 15,0-3-1-15,-1 0-1 0,0-3 0 16,1-5-3-16,-1 0 6 0,2-1-6 15,-4-4 0-15,2 0 0 0,0-2 5 16,2-1 1-16,-1 1-1 0,1 1 8 16,3-1 6-16,1 2-6 0,2 0-7 15,1 1 1-15,2-2-1 0,3 1-6 16,2-1-2-16,2 0 1 0,3-1-3 16,1-1 1-16,6 1 2 0,0 1-1 15,3 2 1-15,2 0 0 0,2 5-2 16,2 1 2-16,2 4-4 0,4 2 3 15,2-1 1-15,3 3-1 0,8 0 1 16,8 3-2-16,7 2 0 0,2 4-10 16,-4 6-7-16,-4 5-7 0,-8 5 3 15,2 2-7-15,-1 3 1 0,-1 1 12 16,-5-4 5-16,-6-3 12 0,-5-4-13 16,-2-2 0-16,3 2 9 0,3 0 1 15,1 0 4-15,-4-1 2 0,-1 1-1 16,-5-3 3-16,0 3 9 0,-3-1 5 15,-1 1 0-15,-1 3-4 0,-3 2 4 16,-2 3-7-16,-2 3-1 0,-2 3-3 16,-2 9-4-16,-7 9 0 15,-5 8-1-15,-1 0-1 0,-1-4 1 16,3-9-2-16,4-13-5 0,1-7-14 16,3-6-22-16,0-1-44 0,2-2-90 15</inkml:trace>
  <inkml:trace contextRef="#ctx0" brushRef="#br0" timeOffset="12545.517">29989 9656 816 0,'0'0'55'0,"0"0"-25"0,0 0 17 15,0 0-47-15,0 0-4 0,0 0 4 16,0 0 2-16,0 0-2 0,0 0-9 16,0 0-8-16,0 0-3 0,1-1 5 15,2-1 9-15,-1 1 4 0,2-1-2 16,-1 0 4-16,3-2 0 0,5 1 3 15,0-1 2-15,6 2 3 0,1-1 2 16,6 0 1-16,3 2-2 0,2 0 0 16,8-1-1-16,10 1-4 0,7-1 3 15,3 0-7-15,-1-1-1 0,-3-1 1 16,-7 1 0-16,3-1 1 0,-6-1-1 16,2 3-2-16,-5-3-4 0,-4 1 2 15,-5 3 4-15,-7-1 2 0,-3 1 1 16,0 0-1-16,3-1 1 0,5 1 8 15,3 0 1-15,0 0-6 0,-1 0 1 16,-1 1-4-16,-2-1 1 0,-1 1-3 16,-3 0 1-16,-3 0-1 0,-3 0-1 15,-2 0 0-15,-1 0 0 0,-3 0 1 16,0 0-1-16,0 0 1 0,1 0 0 16,0 0 0-16,0 0-1 0,0 0 0 15,-2 0 0-15,0 0-1 0,0 0 0 16,-2 0 0-16,-1 0-2 0,1 1 3 15,0 1 0-15,-1-1 0 16,-2 2 0-16,2-1 0 0,-3 0 0 16,-1-1 1-16,-1 1 1 0,-1-1-2 15,-1 0 0-15,0-1 0 0,-1 1-1 16,1 0 1-16,-1-1 1 0,0 0-1 16,0 0 0-16,0 0 0 0,1 0 0 15,-1 0 1-15,0 0-1 0,0 1 1 16,1-1-1-16,-1 0 0 0,0 0-1 15,0 0-3-15,0 0-4 0,0 0-4 16,-1 0-16-16,1 0-25 0,-2 0-48 16,-9-1-52-16,-2-1-95 0</inkml:trace>
  <inkml:trace contextRef="#ctx0" brushRef="#br0" timeOffset="14928.321">15066 6765 527 0,'0'0'7'0,"0"0"1"16,0 0-16-16,0 0-7 0,0 0 10 16,0 0-3-16,-9-16-9 0,6 12-30 15,0-1-19-15,0 1 42 0,1 0 23 16,-2 2 1-16,2 0 6 0,-1-1 6 16,1 2 9-16,1 0-1 0,0 0-2 15,1 1-3-15,-1 0-8 0,1 0-7 16,0 0-10-16,0 0-6 15,0 0 4-15,0-1-5 0,0 1-1 16,0 0 9-16,0 0 6 0,0 0 0 16,0-1 2-16,0 1 1 0,1-1-2 15,1 1 2-15,-1-1 0 0,1 1 0 16,0 0 0-16,0 0 0 0,2-1 0 16,0 0 2-16,1-1-2 0,-1 0 0 15,1 0 0-15,-1 1 0 0,-1-1-2 16,-1-1 2-16,1 2 2 0,-3 1 0 15,0 0 3-15,0 0 10 0,0 0 16 16,0 0-4-16,0 0-3 0,-6-1-7 16,0 1-8-16,-3-2-9 0,-1 0 1 15,-2 0 13-15,0 1 8 0,1 1 2 16,2-4-14-16,1 3-7 0,2 0 13 16,0 0 5-16,4 1-2 0,0-2-3 15,1 0-7-15,0 2-2 0,1 0-3 16,0-1-1-16,0 1-3 0,0-1-1 15,0 1-1-15,0 0-4 0,0 0 4 16,0 0-2-16,0 0-4 0,0 0-2 16,0-1-4-16,2 1-1 0,1 0 0 15,3-2 5-15,2 1 4 0,0 0 1 16,0-1-1-16,2 1 1 16,-3-1-5-16,-1 1 0 0,-2 0 5 15,-3 1 4-15,1-1 1 0,-2 1 3 16,0 0 3-16,0 0 6 0,0 0 0 15,0 0 3-15,0 0-5 0,0 0 2 16,-3 0-6-16,1 0 0 0,-1-1 2 16,-2 1 0-16,2 0 2 0,0 0-2 15,-1 0 0-15,0 0 1 0,2 0 0 16,0 0 3-16,1-1 0 0,0 1 1 16,1 0 0-16,0 0-2 0,0 0 1 15,0 0 8-15,0 0-4 0,0 0-1 16,0 0-2-16,0 0 1 15,0 0-3-15,0 0-1 0,0 0-5 16,0 0-3-16,0 0-2 0,0 0-2 16,0 0 1-16,0 0 0 0,0 0 1 15,0 0 0-15,0 0 1 0,0 0 0 16,0 0 3-16,0 0 4 0,0 0 10 16,0 0 7-16,0 0 6 0,0 0-2 15,0 0-3-15,0 0-2 0,0 0 1 16,0 0-5-16,0 0-6 0,0 0-1 15,0 0-2-15,0 0 1 0,0 0 2 16,0 0 0-16,0 0 3 16,-2 0 2-16,1 0 2 0,0 0-2 15,1 0-4-15,0 0-9 0,0 0-1 32,-1 0-4-32,1 0-1 0,0 0 3 15,-1 0-3-15,1 0 3 0,-1 0-1 16,1 0 0-16,0 0 2 0,0 0-3 15,0 0 1-15,0 0-1 0,0 0-1 16,0 0 0-16,0 0 2 0,0 0 2 16,0 0 3-16,0 0-1 0,0 0 4 15,0 0-1-15,0 0-1 0,0 0 2 16,0 0-1-16,0 0-2 0,0 0-1 16,0 0-3-16,0 0-1 0,0 0 1 15,0 0-3-15,0 0 1 0,0 0 1 16,0 0-2-16,0 0 5 0,0 0 0 15,0 0-2-15,0 0-1 0,0 0 0 16,0 0-2-16,0 0 0 0,0 0-2 16,0 0 2-16,0 0 1 0,0 0-1 15,0 0 0-15,0 0 2 0,0 0-2 16,0 0 1-16,0 0 0 0,0 0 4 16,0 0-3-16,0 0 2 0,0 0-1 15,0 0-2-15,0 0 0 0,0 0-1 16,0 0 0-16,0 0-1 0,0 0 1 15,0 0 0-15,0 0 2 0,0 0-2 16,-1 0 3-16,0-2-3 16,0 2 0-16,-1-1-1 0,2 1-3 15,0 0-1-15,-1 0-2 0,1 0 0 16,0 0 1-16,0 0 4 0,-1 0-1 16,1 0 3-16,0 0-2 0,0 0 2 15,0 0 0-15,0 0 0 0,0 0 3 16,0 0 2-16,0 0-2 0,0 0 2 15,0 0-1-15,0 0 1 0,0 0-1 16,0 0-3-16,0 0 2 0,0 0-1 16,0 0 0-16,0 0 0 0,0 0 0 15,0 0 0-15,0 0 0 0,0 0 1 16,0 0-1-16,0 0 2 16,0 0-1-16,0 0 0 0,0 0 0 15,0 0-3-15,0 0-1 0,0 0-1 16,0 0-3-16,0 0-2 0,0 0-3 15,0 0 3-15,0 0-7 0,0 0-9 0,0 0-7 0,0 0-12 16,0 0-2-16,0 0-12 0,0 0-24 16,0 0-42-16,-6 0-90 15,-3 0-99-15</inkml:trace>
  <inkml:trace contextRef="#ctx0" brushRef="#br0" timeOffset="16088.663">15092 5335 606 0,'-1'0'156'16,"-3"-1"-126"-16,1-1-13 0,-1 1-17 16,2-1-15-16,0 1-3 0,0 0 10 15,1 0 3-15,0 1-7 0,0-1-22 16,1 1 6-16,0 0 8 0,0 0 7 15,0 0 8-15,0 0 5 0,0 0 0 16,0 0 2-16,-1 0 3 0,1 0 1 16,0 0-1-16,0 0-5 15,0 0-3-15,0 0-6 0,0 2-15 16,0 3-10-16,0 2 3 0,0 3 16 16,-2 2 8-16,0 1 6 0,-1-1 1 15,0 0 2-15,-1-3 0 0,1 0 3 16,1-3 0-16,-1-1-2 0,2-1 1 15,0 1-1-15,1 0 0 0,0-1-2 16,0 2 0-16,0 2-1 0,2 0 1 16,1 4-1-16,1 1 1 0,2 2 1 15,0 0-1-15,1-1-1 0,1 2 0 16,0-4 0-16,-2-1-1 0,0-4-4 16,0-3 1-16,0-1 0 0,0-3 1 15,2-3 3-15,4-7 5 0,2-6-5 16,7-15 0-16,5-13-8 0,1-17-4 15,-2-3-3-15,-6 7 7 0,-11 15 8 16,-5 19 4-16,-3 7 24 0,0 3 14 16,-3 0 2-16,-2-1-13 0,-1-2-10 15,-1 4-2-15,-3 1-7 0,-1 2-8 16,-3 2-4-16,-3 2-11 0,-4 3-4 16,-3 2 3-16,-2 5-1 0,-2 5 4 15,-2 5 2-15,1 5-5 0,-1 3-7 16,-1 11-5-16,-2 9 0 0,2 7 9 15,8 0 9-15,7-9 3 16,11-10 3-16,5 0 0 0,2 6 0 16,7 5-1-16,2 4-2 0,6-5-1 15,-3-12 1-15,-1-4 1 0,-1-8 1 16,-3-3 0-16,5 5 1 0,1-3 0 16,3 3 0-16,1-5 2 0,0-4 0 15,-2-3 2-15,0-2 0 0,-1-2 1 16,-1 0 1-16,-4-3 1 0,-1-3-1 15,-4 0 2-15,-2-2 6 0,-1-1 1 16,-1-2 1-16,-1-5-15 0,0-2-1 16,-1-5-6-16,0-2-15 15,-2 0 9-15,-2 0 11 0,-2 3-7 16,-1 2 1-16,-1 1 2 0,-1 1-5 16,-2 1-7-16,-1 0-4 0,0 0-3 15,-2 2 9-15,1 0 12 0,1 3 3 16,-1 2 1-16,0 2 0 0,1 1 4 15,1 1 2-15,0 3-3 0,0 0 0 16,2 0 2-16,0 3 2 0,0 3-3 16,1 4-5-16,-2 5-4 0,1 6 4 15,-2 10 4-15,1 11 0 0,4 10-4 16,5 0-8-16,6-3-27 0,8-8-49 16,1-16-89-16</inkml:trace>
  <inkml:trace contextRef="#ctx0" brushRef="#br0" timeOffset="21690.347">15684 6668 281 0,'0'0'172'15,"0"0"-152"-15,0 0 19 0,0 0-7 16,0 0 2-16,0 0 1 0,-2-4-21 15,1 2-12-15,1 0-2 0,-1 1-1 16,1-1-3-16,-1 1 4 0,1-1 2 16,-1 2-2-16,1 0 0 0,0 0 0 15,-1 0 0-15,0-1 0 16,1 1 0-16,0 0 2 0,0 0 3 16,0 0 2-16,0 0 3 0,0 0 5 15,0 0-1-15,0 0 2 0,0 0 2 16,0 0 1-16,0 0 1 0,0 0-2 15,0 0-4-15,-1 0-10 0,1 0-3 16,0 0-1-16,0 0-5 0,0 0-9 16,-1 0 0-16,0 0 3 0,1 0 0 15,0 0-7-15,0 0-16 0,0 0-32 16,-2-6-64-16,0-1-93 0</inkml:trace>
  <inkml:trace contextRef="#ctx0" brushRef="#br0" timeOffset="22286.347">15592 5678 474 0,'0'0'25'15,"0"0"-25"-15,0 0-2 0,0 0-30 16,0 0 15-16,-11-2 3 0,11 2 9 16,0 0-12-16,0 0-5 0,0 0 20 15,0 0 2-15,0 0 12 0,0 0 11 16,0 0 6-16,0 0 7 0,0 0 2 15,0 0 0-15,0 0-2 0,0 0-6 16,0 0-10-16,0 0-7 0,0 0-5 16,0 0-5-16,0 0 2 0,0 0 0 15,0 0 4-15,0 0 7 0,0 0 12 16,0 0 9-16,0 0 0 0,0 0 3 16,0 0-3-16,0 0-3 0,0 0-5 15,0 0-4-15,0 0-6 0,0 0-1 16,0 0 2-16,0 0 1 0,0 0 3 15,0 0 0-15,0 0 1 0,0 0-1 16,0 0-1-16,0 0 0 0,0 0-2 16,0 0-3-16,0 0-2 0,0 0 1 15,0 0-2-15,0 0 0 0,0 0-1 16,0 0-1-16,-1-1 1 0,-1 1-1 16,1-1-4-16,0 0 1 15,0 1-2-15,1 0-3 0,0 0 1 16,-1-2-5-16,1 2-1 0,-1 0 0 15,1 0-7-15,0 0-13 0,0 0-24 16,0 0-47-16,-1 0-61 0,-16 17-70 16,0 1-122-16</inkml:trace>
  <inkml:trace contextRef="#ctx0" brushRef="#br0" timeOffset="23130.058">30921 10682 14 0,'0'0'160'16,"0"0"-160"-16,0 0-17 0,0 0 4 15,0 0-21-15,13-9-8 0,-3 6-16 16</inkml:trace>
  <inkml:trace contextRef="#ctx0" brushRef="#br0" timeOffset="29051.522">16084 5117 299 0,'-2'-3'107'0,"-2"-1"-58"0,0 0 13 15,0-2-26-15,-1 1-9 0,0 1-11 16,2 0 8-16,1 2-13 15,0-1-6-15,1 2-5 0,0-1-1 16,1 2-1-16,0 0 0 0,0 0-1 16,0 0-3-16,0 0 0 0,0 0 2 15,0 0 0-15,-1 0-9 0,1 0 10 16,0 0 0-16,0 1 1 0,0 0-3 16,0 2 2-16,1 2-2 0,1 2 2 15,1 4 1-15,0 3 2 0,3 1 2 16,-1 2 0-16,1 1 4 0,0 0-2 15,2-1 0-15,2 2 1 16,-1 2 3-16,2 0 2 0,2 0 1 16,-1 2-2-16,1-2-3 0,0 1-1 15,-1 1-4-15,3-2 1 0,-4 1-2 16,2-1 0-16,-2-1 1 0,0 0-1 16,-1-1 0-16,-2 1 0 0,-1-5 0 15,-1 0 1-15,0-2-2 0,-1-1 0 16,-2-4 1-16,1-1 0 0,-1-1 0 15,-1-3 1-15,0-2-1 0,-1 2 1 16,-1-3-1-16,0 0 2 0,1 1-2 16,-1 0 0-16,1 1-2 0,0 1-9 15,0 1-7-15,2 3-5 16,0 1-6-16,0 2-3 0,1 0 7 16,-1 1-1-16,2-1 2 0,-1 1-1 15,0 0 0-15,1-1 2 0,-1-1 3 16,1 2 1-16,-1-3 6 0,0 1 5 15,-1 1 3-15,1-2 4 0,0 2 1 16,0 1 0-16,1 3 1 0,0-3-1 16,0 6-2-16,1-1-30 0,6 12-31 15,-2-1-21-15,-1-6-52 0</inkml:trace>
  <inkml:trace contextRef="#ctx0" brushRef="#br0" timeOffset="29510.816">16410 5257 556 0,'0'0'57'15,"0"0"-48"-15,0 0-18 0,0 3 8 16,0-3-9-16,0 0-2 0,0 1 2 16,0-1-21-16,0 2-23 0,-2 3-9 15,-3 4 2-15,-4 7 32 0,-9 14 29 16,-9 13 1-16,-8 8 9 0,-5 3 2 16,6-4-1-16,3-9 2 15,11-11-2-15,3-5-3 0,5-9 4 16,-1 0 0-16,1 2 3 0,-2 0-1 15,-1 3-2-15,4-3 0 0,0-3 2 16,3-1-1-16,2-2 0 0,1-3 0 16,-1-1 1-16,3 1 1 0,-1-5 4 15,2 0-3-15,0-1-5 0,0-2-1 16,1 2 0-16,0-3-7 0,1 0-2 16,-1 1-1-16,1-1-1 0,0 0-5 15,0 0-4-15,0 0-7 0,0 0-5 16,-1 0-11-16,1 1-24 0,-3 8-37 15,0-1-68-15,-2 3-56 16</inkml:trace>
  <inkml:trace contextRef="#ctx0" brushRef="#br0" timeOffset="33985.304">31562 11370 206 0,'0'1'49'0,"0"-1"-41"0,0 0-7 16,0 0 1-16,0 0-2 0,0 0 7 16,0 0 2-16,-1 0-9 0,1 0 0 15,-1 0-6-15,1 0 2 0,0 0-4 16,0 0 1-16,0 0-2 0,0 1 3 15,0-1 5-15,0 0 1 0,0 1 1 16,0-1 4-16,0 0 6 16,0 0 4-16,0 0-1 0,0 0 3 15,0 0-1-15,0 0 0 0,0 0-7 16,0 0-4-16,0 0-4 0,0 0-1 16,0 0-1-16,0 1 0 0,0-1-3 15,0 0 4-15,0 0-1 0,0 0 1 16,0 0 1-16,0 0 2 0,0 0 2 15,0 0 7-15,0 0 0 0,0 0-4 16,0 0-4-16,0 0-4 0,0 0 0 0,0 0-4 16,0 0 0-16,0 0-1 15,0 0-1-15,0 0 1 0,0 0 1 16,-2 2 0-16,0 1 0 0,-4 3 1 16,0 1-4-16,-2 5-2 0,-2 3-5 15,-3 5 1-15,-2 5 0 0,-3 3-5 16,-2 3 6-16,-4 9 5 0,-4 6 3 15,-1 6-2-15,-1 0 3 0,5-5 2 0,4-7 0 16,4-4 0-16,-2 0-1 0,3 0-2 16,0-5 1-16,3-5 2 0,-3 5 1 15,-1 6 1-15,-1 3-1 0,-1 8-1 16,3-6-1-16,4-2 1 16,1 0 1-16,3 0 2 0,1-1 6 15,3 0-2-15,2-3 0 0,-1 0-3 16,3 0 0-16,0-7 2 0,3-4 3 15,0 5-3-15,-1 3-3 0,0 5 1 16,-1 6-2-16,0-4 0 0,-1-2 0 16,0 0-1-16,0 4 1 0,-2 1-1 15,1 2 2-15,-1 1-2 0,1 1 0 16,0-1-2-16,1-3 0 0,0-4 0 16,0 0-3-16,1-1 5 0,0-2 0 15,-1 2 1-15,2-2 0 0,-1 0 0 16,0 1 3-16,-1-1-2 15,1 2 4-15,-1-2 0 0,-1 2-1 0,-1 2-5 16,-3 2 1-16,0 0-1 0,0 3 0 16,-1 1-1-16,0-1 2 0,0 1-1 15,-1-2 1-15,2-4 1 0,0-2-2 16,3-8 2-16,1-7 0 0,1-4 4 16,0-3 1-16,0 4 2 15,1 2-3-15,2 4-2 0,2 1 2 16,3-1-2-16,-2 0 1 0,2 2-5 15,2-2 0-15,0 1-2 0,2 1-1 16,2 1-1-16,-2 0 2 0,1 1-2 16,1 1 3-16,-1-1 1 0,2-1-2 15,0-1-1-15,2 0 2 0,-1 0 0 16,1-1-2-16,0-1 0 0,3 1-4 16,0-1 2-16,0 2-1 0,1 0 2 15,2-1 1-15,-3 1 2 0,3-3 1 16,0-1 1-16,3-1 2 15,0 1-2-15,0-1-1 0,4 4-1 16,0-1-2-16,0 2-4 0,1-2 0 16,-1-1-1-16,-1-3 2 0,0 1 3 15,-1-4 3-15,1-1 3 0,1-3 7 16,0-2 3-16,7-1 2 0,8 0-1 16,9-3-5-16,2-2 0 0,-3-4-1 15,-2-3-6-15,-7-1 1 0,3-3-2 16,-2-3-1-16,2-2 1 0,-4-1 4 15,-2-4 1-15,0-2 3 0,-2-3 0 16,1-4 1-16,6-3-3 0,1-5-2 16,4-6-5-16,0-5-3 0,1-6-8 15,4-9-4-15,2-8-14 0,1-8-4 16,-2-4-3-16,-5 1 1 0,-4 3 4 16,-7 6 19-16,-5 10 12 0,-4 8 18 15,-6 6 21-15,-4 4 12 0,-3 2-6 16,-4 0-6-16,2-3-12 0,-1-4-11 15,0-4-9-15,-5-8-7 0,-3-3 0 16,-1-4-1-16,-3-4-3 0,-3-3-1 16,-1-3-3-16,-3-2-4 0,-3-2-1 15,-2-3 1-15,-2 0-3 0,-2-2-12 16,-2 1-8-16,-3 1-3 0,-1 0 4 16,-4 3 2-16,-3 3 10 15,-4 3 7-15,-2 5 1 0,0 3 4 16,0 5 10-16,4 4 7 0,-2 0 1 15,1 0 3-15,1 1-11 0,0 4 9 16,1 5 10-16,2 5-4 0,1 3 8 16,-2-1 12-16,-3-1-9 0,-4-3-10 15,-3-2-14-15,-4 1-2 0,0 1-1 16,0 5-1-16,-3 1-1 0,3 4 2 16,-1 2 0-16,-1 2 0 0,0 3-2 15,1 2 3-15,-4 3-1 0,-2 3 0 16,-4 1-5-16,-2 2-2 15,-2 4-3-15,-2-1-3 0,2 3 1 16,4 3 12-16,3 0-2 0,4 2 1 16,2 1 2-16,0 0 0 0,10 1 2 15,6 0 1 1,7 0-1-16,1 0 6 0,-1 0 3 16,-3 0-5-16,-3 0-4 0,2 1-2 15,-1 2-2-15,-2 1-10 0,-10 4-6 16,-21 13-16-16,8-2-46 0,0 3-56 15</inkml:trace>
  <inkml:trace contextRef="#ctx0" brushRef="#br0" timeOffset="39030.49">31199 7060 279 0,'0'0'55'0,"0"0"-11"0,0 0-7 15,0 0-17-15,0 0 0 0,0 0 3 16,0 0 5-16,0 0-13 0,0 0-14 16,0 0-1-16,0 0-3 0,0 1-2 15,0 3-10-15,0 2-11 0,0 5 7 16,0 7 5-16,0 5 0 0,-3 11 9 16,-5 12 5-16,-7 11 1 15,-3 4 0-15,-3-1 2 0,-4-5 0 16,0-5 1-16,1 2 0 0,-3 2 2 15,-1 2-4-15,3 2-2 0,-1 0 0 16,1 2-2-16,3 1 1 0,-2 2-1 0,3 0-3 16,-2 0 4-16,4-1 0 0,-3-1 1 15,1 0 0-15,0-2 0 0,0-2 0 16,0-2 1-16,2 1 2 0,-2 0 5 16,1 2-1-16,3-4-3 0,-1 3 3 15,1-2-2-15,-1 2 1 0,1 0-2 16,0-1-2-16,1 1-1 0,1-2-1 15,-1 1 1-15,1 2-1 0,-1 0 0 16,-1 0 0-16,-2 0 0 16,2 1 2-16,-2-2-2 0,1 1 1 15,0-3-1-15,-1-1 0 0,3 3 1 16,-1 0 1-16,0 2-2 0,-1-1 3 16,2 0 0-16,-2-1 2 0,0 0-4 15,0 0 4-15,-1-2-1 0,0 2 1 16,-3 0-4-16,0 5 4 0,-1 3-3 15,-2 0 2-15,3-1 3 0,-1-1 4 16,2 0-2-16,2-2-4 0,1-1-1 16,2 0 5-16,0 2-2 0,0 1 1 15,-1 2 6-15,1 2-2 0,-3 3-1 16,1 0 2-16,-1 1 0 0,1-4-2 16,2-2-2-16,-2-2-4 0,3 2-2 15,-2 1-1-15,1 1 1 16,-2 0-1-16,1 1 1 0,1-1-1 15,-3 2-2-15,3 0-1 0,-3 3 1 16,3 1 0-16,-1 2 1 0,-2 1-1 16,4 0 0-16,-2-1 0 0,2-5 3 15,-1-1 3-15,2 0-2 0,0 0 2 16,0 5-5-16,0 3 4 0,0-1-3 16,2 0 0-16,-2-5 1 0,2 0-2 15,-2-1 0-15,2 3-1 0,-3 1-2 16,3 0-2-16,-2-1 4 0,-2 0 1 15,3 0 1-15,-3 1-1 0,2-4-1 16,0-2 1-16,1-4 2 0,-2 0 3 16,4 2-6-16,0 2 0 0,-1-1 0 15,2-6 0-15,1-4 0 0,0-5 6 16,2-1 3-16,-1-1 0 0,2-2-4 16,2-1 2-16,-2-3 5 0,3 1 4 15,1-2-4-15,-1-2-6 0,0-3 0 16,2-1 3-16,1-9-2 0,-2-6 0 15,2-5-4-15,0 1 3 0,0 3 1 16,0 1-1-16,0 4 8 0,0-2 3 16,1-1-7-16,-1 0 0 0,1-2-5 15,-1-3 5-15,0 0-1 16,1-4-1-16,-1-3-7 0,0-1 0 16,0-2 0-16,0-1-1 0,0-1 1 15,0-2-1-15,0-2-1 0,0 1 0 16,0-1-6-16,0-2-9 0,0 2-10 15,0-2-18-15,0 1-23 0,0 3-48 16,0 1-88-16,-3 1-159 0</inkml:trace>
  <inkml:trace contextRef="#ctx0" brushRef="#br0" timeOffset="42078.164">30577 7193 723 0,'0'0'33'15,"0"0"-33"-15,0 0-33 0,0 0 2 16,0 0-12-16,0 0 9 0,1 7 13 15,2-1-35-15,1 6-7 0,2 5 31 16,3 5 19-16,-1 11 10 0,1 9-1 16,-1 9 3-16,0 4 1 0,-3-3 6 15,-1-2 0-15,0-3 3 0,1 1 3 16,2 4 5-16,2 1-4 0,0 2-5 16,3 1 1-16,0 0-2 15,-1 1-1-15,2 1 1 0,-2 1 5 16,-2 0-2-16,1 2 2 0,-4 3-1 15,-1 2 3-15,-2 0-5 0,-1 3 1 16,-1-1-1-16,0 2 2 0,0-2-2 16,1 1-3-16,1 0-3 0,0-4 1 15,2 2-2-15,-1-2 2 0,-1 3-1 16,1 0 3-16,-1 2-4 0,2 3 3 16,-2-2 0-16,4 0-1 0,-2-3 3 15,3-3-1-15,2-3 1 0,0-4 6 16,2-1 4-16,-1-2 4 0,1 0-6 15,1-1 5-15,0 0-4 0,0 2 6 16,-1 0-10-16,2 0-2 0,-1 2-1 16,1-1-6-16,-1 2 0 0,1 0 3 15,-3 2-6-15,2 1 2 0,1 2-1 16,0 3 0-16,0 0 0 0,1-2-1 16,1-1 0-16,-2-3 2 0,3 1-2 15,-3 1 1-15,1 2-1 0,0 0 1 16,2 1 3-16,-1 1 1 0,0-1-3 15,-1 3 0-15,1 0 1 0,-2 0 1 16,1 0 5-16,0-2-4 0,0 1 2 16,-2 0 1-16,3-4 1 0,-1-1-2 31,1-2 1-31,-2-1-2 0,1 2 1 0,0 3-6 0,1 2 0 0,2 4 0 16,0-2 0-16,1 0 6 0,0 0 0 15,2-4 2-15,-1 1 0 0,-1-6 2 16,1-1-4-16,-3-1 1 0,3 2-6 15,1 1 2-15,-1 2-3 0,1-1 0 16,1-2-1-16,-2 1 0 16,1 0 0-16,0 5 2 0,-1 1 0 15,4-2 0-15,-4-1 0 0,0-5 6 16,-1-3-3-16,0-2 1 0,0-1-3 16,1-1 1-16,-2 0 4 0,2 0-5 15,-2 1 2-15,0-1-5 16,1 2 4-16,0-1-3 0,2 0 2 15,-3-4 1-15,-2-5-1 0,-2-2 6 16,-1 0-5-16,1 0-2 0,-2-1 3 16,-1-4 4-16,-1 1 3 0,-1 0 1 15,0-2-3-15,-3-6-1 0,0-8 3 16,-2-7 4-16,-1-1-4 0,0 4-9 16,2 4-2-16,0 2 1 0,-1 1 4 15,1-2 4-15,-1-3-3 0,-1-3 0 16,-1 0-3-16,1-3-1 0,-1-1 2 15,1-3-1-15,-1-1-1 0,0-2 0 16,-1 2 1-16,0-2 0 0,0-2-2 31,0 1-2-31,0 0 0 0,0 0-8 0,2 0-10 0,-2 2-17 0,1 2-37 16,1 16-48-16,0-1-94 0,-2 1-183 31</inkml:trace>
  <inkml:trace contextRef="#ctx0" brushRef="#br0" timeOffset="49799.666">15239 7557 86 0,'0'0'64'16,"0"0"-64"-16,0 0 22 0,0 0 6 15,-37-22 4-15,26 20-9 0,2 0-14 16,-1 0-4-16,-2 1 5 0,1 1 0 16,-2-1 6-16,3 1-2 0,0 0 10 15,1 0 3-15,1 0 3 0,3 0-3 16,1 0-8-16,2-1-2 0,0 1-2 15,1-1-6-15,0 1 3 0,0 0 0 16,1 0-6-16,0-1-5 0,0 1 0 16,0 0-1-16,0 0-1 0,0 0 0 15,0-2-1-15,0 2 0 0,0 0-2 16,0 0 0-16,0 0-6 0,0 0-1 16,2 0-2-16,3 0 4 0,2 0 7 15,1-1 1-15,5 0 1 0,-1-1-3 16,3-1 3-16,1 2-2 0,1-1 1 15,0 1-5-15,3 0-4 16,0 1 5-16,-1 0 0 0,1 0 2 16,1 0 2-16,-3 0 1 0,2 2 0 15,0 0 1-15,0-1-1 0,0 2 3 16,0-1 0-16,2-1 3 0,0 0 1 16,1 1-4-16,1-1 0 0,1 1 1 15,2-1-1-15,-1 0-1 0,2 2-1 16,-1-2 3-16,1 1 0 0,0-1 0 15,-2 1 0-15,1 0 5 0,-1 0-2 16,-2 0-1-16,0 1-1 0,-2 2-1 16,0-1 1-16,0-1-3 0,-2 1 5 15,0-1-1-15,0 1-4 0,0-1 3 16,-1 1-1-16,0-3-1 0,-2 2 5 16,1-2 3-16,-3-1 1 0,-1 0 2 15,-3 0 1-15,-1 0 2 0,-2 0-3 16,-2 0-3-16,-1 0-3 0,-2 0 4 15,-2 1-1-15,1-1-4 16,-1 0-2-16,0 1-5 0,0-1 0 16,1 1-16-16,4 2-34 0,2 2-32 15,11 15-14-15,-1 0-49 0,-1 1-73 16</inkml:trace>
  <inkml:trace contextRef="#ctx0" brushRef="#br0" timeOffset="58114.57">30921 6660 585 0,'0'0'73'15,"0"0"-32"-15,0 0-8 0,0 0-19 16,0 0 4-16,0-2 6 0,0 1 1 15,0 0-12-15,0 1-13 0,0-1 1 16,0 1-1-16,0-1 0 16,0 1 1-16,0 0-1 0,0 0-2 15,0 0-3-15,0 0-1 0,0 0 0 16,0 0-4-16,0 0-3 0,0 0-9 16,0 0-1-16,0 0 5 0,3 0 5 15,1 0 2-15,2 0 3 0,4 1 2 16,3 2 3-16,3 1 3 0,4 2-1 15,2 3 1-15,3 2-3 0,1 3-5 16,0 0-6-16,1 2-5 0,-2 3-3 16,-1 1-1-16,-1 1 0 0,-4-1-1 15,-1 0 11-15,-5 1 3 0,-1-2 8 16,-2 0 2-16,-4-1 0 16,-1-1 2-16,0 2 2 0,-4-1 2 15,0 1 1-15,-1-1-5 0,-2-1-2 16,-3 1 1-16,0-3 1 0,-2-1-2 15,-2 0 2-15,-3-2-2 0,-3 0 6 16,-3 1-2-16,-3-2 1 0,-2-1-5 16,0-2 1-16,-1-2-1 0,3-1 2 15,3-2 5-15,2-1 0 0,2-1-6 16,0-1-1-16,-1 0-4 0,2 0 2 16,0 0 1-16,3-1 1 0,2 0-1 15,3 0-3-15,1 0-1 16,2 1-6-16,2 0-16 0,0 0-25 15,0 0-18-15,0 0 1 0,0 0-3 16,0 0 24-16,0 0 14 0,0 0-2 16,1 0 17-16,2 0 19 0,1 2 4 15,2 2 19-15,2 0 6 0,4 2-5 16,3 0-11-16,4 1 6 0,2 0-2 16,2 0-4-16,2 0-3 0,-2 1-3 15,-3 1-3-15,-3-1-2 0,-4 0 4 16,-2 0 0-16,-5 0 0 0,-2 0 8 15,-3 3 2-15,-1 2 0 0,-5 3-6 16,-3 3-10-16,-4 3 0 0,-1 1-4 16,-3 1-2-16,0 0-4 0,-3-1-2 15,1-1 5-15,1-4 7 0,0-3 2 16,3-2 14-16,-1-3 7 0,3-3 3 16,0-2 13-16,-1-1 11 0,1-1-1 15,-1 0-9-15,0-2-7 0,-1 1-1 16,0-1 3-16,0-1-2 0,0 0-2 15,2 0-8-15,0 0-1 0,4-1-5 16,0-2-8-16,3 1-8 0,2 1-1 16,1 0-1-16,1 1-1 0,1 0-5 15,0 0-6-15,0 0-20 0,0 0 5 16,0 0-20-16,1 0 13 16,4 0 2-16,4 1-8 0,7 3 9 15,11 5 12-15,15 6-14 0,10 6-35 16,-5-1-46-16,-11-4-67 0</inkml:trace>
  <inkml:trace contextRef="#ctx0" brushRef="#br0" timeOffset="63533.882">31391 7794 785 0,'0'0'17'0,"0"0"4"16,0 0 3-16,0 0-18 0,0 0 0 15,0 0 13-15,0 0 19 0,0 0-19 16,0 0-15-16,0 0-4 0,0 0 0 31,0 0 0-31,0 0 1 0,0 0-1 16,0 0-1-16,0 0-1 0,0 0-1 15,0 0 0-15,0 0 1 0,0 0 1 16,0 0 0-16,0 0 0 0,0 0-1 16,0 0-2-16,0 0 0 0,1 0 2 15,-1 0-1-15,1 0 0 0,1 0 2 16,2 1-4-16,2 1-1 0,3 1-3 15,7 2 0-15,5 3 3 16,11 6 3-16,13 9 1 0,12 5-1 16,3 5 0-16,-6 1 2 0,-4-4-4 15,-8-1 3-15,2 0-5 0,1 2 2 16,-1 2 5-16,-1-2 0 0,-3-1 0 16,-1-2 0-16,-3 0-2 0,-1 1 4 15,2 0-2-15,-1-1 3 0,-4-4 0 16,-7-5 2-16,-5-5 1 0,-2 1-4 15,4 1-1-15,3 1 9 0,0 2 4 16,-4-1-2-16,-1-3 0 0,-3-2 1 16,-4-2 1-16,-1-2 1 0,-3-1 2 15,-2-2-1-15,-3-2 0 0,-1-1-1 16,0-2 0-16,-2 0 5 0,0 0-1 16,-1 0 2-16,0-1-5 0,0 0-2 15,1 0-5-15,-1 0-3 0,0 0-4 16,0 0-2-16,0 0-2 0,0 0-5 15,0 0-11-15,0 0-11 0,0 0-11 16,0 0-12-16,0-1-18 0,0 1-23 16,0-1-48-16,-1 1-53 0,1 0-148 15</inkml:trace>
  <inkml:trace contextRef="#ctx0" brushRef="#br0" timeOffset="64653.372">32590 8246 699 0,'0'0'84'0,"0"0"-41"0,0-1-6 15,0 0 0-15,0-1-34 0,0 2 1 16,0 0 3-16,0 0-7 0,0 0-14 16,0 0-18-16,0 0-2 15,0 0 4-15,0 0 4 0,0 3-22 16,0 3 12-16,0 7 0 0,0 17 11 15,0 25 25-15,-3 24 5 0,-4 7 12 16,-6-4-5-16,-1-13-10 0,1-14 2 16,-2-4 1-16,4-4 1 0,0-4 2 15,3-6 3-15,2-9 0 0,2-7-2 16,2-6-3-16,-1-2-2 0,2 1 2 16,-1 3-1-16,-1 0-3 0,2 0-1 15,0-2 0-15,1-3 3 0,0-3-3 16,0-3-1-16,0-4-2 0,0-1 2 15,0-1 0-15,0 0 0 0,0 0-2 16,0-2 0-16,0 0-4 0,0-4 4 0,0-5-3 16,0-5-1-16,3-13-13 0,2-9-20 15,0-8 22-15,0-3 1 0,-2 10 6 16,1 10 9-16,-1 11-1 16,0 3 2-16,2 0 0 0,-2 1 2 15,0 3 5-15,-2 4 0 0,1 2-2 16,-1 1-2-16,3 1-3 0,2-2-3 15,5-1 0-15,3-1-3 0,9 1-4 16,9 3-1-16,8 3-5 0,7 5-4 16,-3 4 5-16,-10 3 4 0,-9-1-2 15,0 4-1-15,-1 1 12 0,2 2 0 16,1 7 4-16,-6-4-2 0,0 4 1 16,-3 1 1-16,-1 2-1 0,-3-1 2 15,0 0-2-15,-2-2 0 0,-3-3 0 16,-2-2-1-16,-3-4 1 0,-3-2 3 15,0-3 3-15,-1 2 2 0,-2-2-2 16,-3 0 0-16,-4 3 0 0,-5 1 0 16,-5 2 3-16,-5 1 2 0,0-1-2 15,-4-2-2-15,-1-4 3 0,1-1-2 16,0-4-1-16,1-2-8 0,4-2 1 16,3-1 0-16,1-1 6 0,2-2 2 15,0-2-1-15,0-2-6 0,2 0-2 16,0-2-1-16,4 1-3 0,1 0-10 15,1-1-15-15,3-3-38 0,-1-17-62 16,3 3-75-16</inkml:trace>
  <inkml:trace contextRef="#ctx0" brushRef="#br0" timeOffset="64872.073">33351 9001 1000 0,'0'0'6'0,"3"0"-6"0,-2 0-17 15,-1 0-44-15,1 0 35 0,3 0-25 16,6 0-93-16,23-2-94 0,-1-3-37 15</inkml:trace>
  <inkml:trace contextRef="#ctx0" brushRef="#br0" timeOffset="65059.571">33265 9199 938 0,'0'0'0'16,"0"0"-13"-16,0 0 6 0,0 0-29 16,0 0-7-16,0 0-39 0,0 0-72 15,0 0-78-15,32 32 4 16</inkml:trace>
  <inkml:trace contextRef="#ctx0" brushRef="#br0" timeOffset="65637.769">33696 8579 653 0,'0'0'25'16,"0"0"4"-16,0 0 8 0,0 0-4 15,0 0-16-15,0 0 7 0,0 0-15 16,4 0-9-16,-4 0-17 0,0 0 0 15,0 2-1-15,0 2-3 16,0 4-2-16,0 7 5 0,-1 13 9 16,-1 14 9-16,-3 9 4 0,-1 3 9 15,1-6 0-15,-1-7 1 0,2-9-5 16,1-4-2-16,1-4 3 0,-1-6 3 16,2 1 5-16,-1 3 3 0,-1 5-5 15,1 0 2-15,0 1 3 0,0 1 8 16,1 2-2-16,-1 9-5 0,-1 6 7 15,2-7-2-15,1-7 2 0,0-14-17 16,0-11-8-16,0 3-4 16,0-2 1-16,0 2 1 0,0-2 2 15,0 0 2-15,0-3 1 0,0 0-5 16,0-1-1-16,0-1 0 0,0-1-1 16,0 0 0-16,0 0-2 0,0-2-9 15,0 1-7-15,0-1-8 0,0 0-15 16,0 0-23-16,-2 0-34 0,-9 2-39 15,-1 1-62-15,-5-1-102 0</inkml:trace>
  <inkml:trace contextRef="#ctx0" brushRef="#br0" timeOffset="70599.474">14972 8449 48 0,'-2'0'137'0,"0"0"-111"0,0 0-9 15,1 0 9-15,0 0-23 0,0 0-2 16,0 0 9-16,1 0-2 0,0-1-8 16,0 1 0-16,0 0 0 0,0 0 0 15,0 0 0-15,-1-1 0 0,1 1 0 16,0 0 0-16,0 0 0 0,0 0 0 15,0 0 0-15,0 0-1 0,0 0 0 16,0 0 0-16,0 0 0 0,0 0-2 16,0 0 0-16,0 0-3 0,3 0-1 15,2 2 3-15,2 0 4 0,3 1 0 16,-1 1 0-16,1 0 0 0,4 0 0 16,-1 0 0-16,1-1-1 0,0 0 1 15,2 0 0-15,-2-1 0 0,1 0 0 16,3-2 0-16,0 1 1 0,-1 0 0 15,2-1 0-15,3 0 1 0,-1-2-2 16,3-2 1-16,2 0 0 0,4-3-1 16,4-1 0-16,7-3 0 0,5 0 0 15,-1-1 0-15,-2 3 0 0,-5 3-2 16,-5 2-2-16,-5 1 4 0,-3 2-5 16,-6 1 4-16,1 0 1 15,3 0-1-15,3 0 2 0,4 0-1 16,0 0 0-16,0 2 0 0,-2 0 0 15,1 1 0-15,-1-1 0 0,-1 1 2 16,-1-1 2-16,0 2 1 0,-1-1-1 16,-2 0 7-16,0 1-6 0,-1-2 3 15,-1 0 3-15,-1 1 0 0,1-1 0 16,-4 1-3-16,1-1-2 0,-2 0 5 16,1 0 0-16,-3 1 0 0,2-1-4 15,-5 1 1-15,1-1-1 0,-3 0-1 16,-1 0 2-16,-2-1 0 0,0 1 0 15,-1 0-2-15,-1 0 1 0,1 0-1 16,0 0-2-16,-2 0 1 0,0 0-1 16,2 0-2-16,-2 0-1 0,0 0-1 15,0 1 1-15,2-1-1 16,0 0 0-16,1 1-3 0,2 1-9 16,0 2-16-16,2 1-14 0,4 1-15 15,13 7-29-15,-5-2-45 0</inkml:trace>
  <inkml:trace contextRef="#ctx0" brushRef="#br0" timeOffset="74344.804">30908 7435 564 0,'0'0'56'32,"0"0"-56"-32,0 0-24 0,0 0-13 15,0 0-11-15,0 0 0 0,-2-2-22 16,0-8-62-16,1 0-34 0</inkml:trace>
  <inkml:trace contextRef="#ctx0" brushRef="#br0" timeOffset="75587.507">31489 5884 439 0,'0'0'107'0,"-2"0"-106"0,2 0-1 16,0 0 0-16,-1 0 1 0,0 0 6 16,0-3-1-16,0 1-2 0,0 0-4 15,0 0 2-15,-1-1 5 0,0 0 4 16,0-1 0-16,0 1-2 0,1 0-1 15,-1 1 1-15,1 1 4 0,0 0 0 16,1 0-1-16,-1 1-1 0,0 0-6 16,1 0-1-16,0 0-2 0,0 0 3 15,0 0 1-15,0 0 1 0,1 0-1 16,0 0 1-16,-1 0-4 0,1 0 1 16,3 2-1-16,0 1-1 15,5 2-1-15,5 2 1 0,4 4 2 16,6 1 2-16,4 4 5 0,8 2 7 15,11 7-2-15,4 3-3 0,5-2 4 16,0 1-1-16,-1-2-7 0,-2-3-3 16,1 1-3-16,0 1-2 0,-2-3 2 15,-4 0-2-15,-6-5-1 0,-5 2 1 16,-8-5 0-16,-7-3 1 0,-7-2 3 0,-2-1 4 16,2 0 3-16,-1 0 3 0,1 1-3 15,-4-2 3-15,-2 0 1 0,-2-3-1 16,-1 2 0-16,-2-3-5 0,-1 1-5 15,0-1-4-15,0 0-1 0,-1 0 0 16,1-1-1-16,-1-1-3 0,0 1-4 16,-1 0 1-16,0 0-3 0,0-1-6 15,-1 0-10-15,1 0-16 16,-1 0-20-16,1 0-24 0,-1 0-10 16,0 0-27-16,0 8-31 0,0 1-19 15</inkml:trace>
  <inkml:trace contextRef="#ctx0" brushRef="#br0" timeOffset="76407.939">33197 6253 512 0,'0'0'90'0,"1"-4"-69"0,-1 2-4 15,2-3-14-15,-1-1-2 0,1-1-1 16,0-2-1-16,-1-2-6 0,-1 1 4 15,0 2 3-15,0-2 1 0,-3 1 1 16,0 0 3-16,0 2-2 0,-1 0 1 16,0 0-1-16,-3 0-2 0,-1 0-1 15,-1 1 0-15,-4-2-4 0,-3 2-6 16,-3 0 1-16,-3 0-11 0,-15 3-10 16,-9 3-4-16,-11 3 11 0,-3 8 9 15,6 4 7-15,11 1 1 0,12-2 3 16,6 0-2-16,-2 4-2 0,4-3 3 15,0 3 4-15,-3 1 0 0,4 0 3 16,-1 4 4-16,-1 2-1 0,0 3 4 16,2 0-4-16,4 0-6 0,1 2-1 15,2-1-1-15,1 4 1 0,4-1 1 16,2-1 0-16,2-2 0 0,4-1-2 16,2-3 2-16,5-2 3 0,4 1 0 15,5 0 4-15,4-1 4 0,3-1-2 16,5 1 2-16,8-1 2 0,8 0 2 15,6-1-1-15,1-2-7 0,-9-6 4 16,-9-5-3-16,-3-2 4 0,-4-2 2 16,-1 0 2-16,4-1 0 0,-6 0-4 15,3-1-3-15,3 0 2 0,0 0-5 32,-1 0-2-32,-2-2-4 0,-1 0-1 15,-1 0-1-15,-4 0 0 0,-2 0-1 16,-3 0-5-16,-1 0 1 0,-3 0-4 15,-3 0-3-15,-1 0-11 0,-3 0-17 16,-2 0-16-16,0 0-14 0,-6 7-36 16,-2 0-73-16</inkml:trace>
  <inkml:trace contextRef="#ctx0" brushRef="#br0" timeOffset="78301.944">32822 6913 583 0,'0'0'86'15,"0"0"-83"-15,0 0-3 0,0 0 0 16,0 0 1-16,0 0 7 0,3 1 4 15,-2-1-5-15,-1-1-1 0,2-1 5 16,-2 1 4-16,2-1-6 0,-2 1-4 16,1 1-4-16,-1 0-1 0,0 0 2 15,0 0-2-15,0 0 0 0,0 0-4 16,0 0-3-16,0 0-2 0,0 0 2 16,1 0-4-16,0 0-7 0,-1 2 1 15,3 2 1-15,0 2 6 0,1 2 1 16,3 5 2-16,-1 4 2 0,1 1-2 15,0 3 2-15,1 0 3 0,-2-2 1 16,0-2 1-16,1-2 0 0,-1 1 1 16,0-2 4-16,0-2 2 15,-1-2 0-15,-1-1 0 0,0-2-2 0,-1 0 1 16,0-1 0-16,1 1 0 0,0-1-3 16,1 3 0-16,0-2-1 15,1 3 0-15,2 1 2 0,1 1-4 16,-1 2 0-16,0-1-4 0,1 2-11 15,-1 0-2-15,0 0-3 0,-1-1-8 16,-1 0-17-16,-1 0-12 0,-1-1-8 16,-1-1-9-16,0-1-13 0,-2 6-23 15,0-3-18-15</inkml:trace>
  <inkml:trace contextRef="#ctx0" brushRef="#br0" timeOffset="78901.39">33241 7222 745 0,'0'0'49'0,"0"0"-46"16,0 0-3-16,0 0-5 0,0 0-5 16,1 0 2-16,-1 0-7 0,1 0-12 15,-1 0-11-15,0 0-6 0,0 0-8 16,0 0-9-16,0 0 2 0,0 5 2 16,0 7-16-16,-1 13 30 0,-2 17 43 15,-3 12 5-15,0-1 4 0,1-12 2 16,1-16-10-16,3-11 1 0,0-4-2 15,-1 0 1-15,2-2 1 0,-1 2 0 16,1-4 5-16,0-1 10 16,0-2 2-16,0-1 0 0,0 0-4 15,0-2-8-15,0 0-7 0,0 0-8 16,-1 0-12-16,1-3 0 0,0 0 5 16,0 0 14-16,0-2 1 0,0-5 1 15,4-7-1-15,0-7-8 0,4-11-17 16,4-8-26-16,1 5-15 0,-1 8 10 15,0 10 33-15,0 8 19 0,4 3-23 16,8-3-37-16,3 5 29 0</inkml:trace>
  <inkml:trace contextRef="#ctx0" brushRef="#br0" timeOffset="79078.483">33550 7332 0 0,'0'0'7'0,"0"0"12"0,0 0 4 15,0 0 4-15,0 0-9 0,9 84-1 16,-12-73-5-16,-1 0 3 0,-2-2 1 15,0 1 4-15,-1-2 3 0,-2-1 0 32,-1 0-1-32,0 0 0 0,-1-1-5 15,-3 0-6-15,-1 0 4 0,-3-2-15 16,-1 0-3-16,-4-1-16 0,-8 2-27 16,-12-1-23-16,7 0-60 0</inkml:trace>
  <inkml:trace contextRef="#ctx0" brushRef="#br0" timeOffset="79430.985">33293 7783 682 0,'0'0'110'0,"0"0"-110"0,0 0-4 16,0 0 3-16,0 0-9 0,0 0 4 16,1 2-3-16,-1-2-5 0,0 0 2 15,0 0 0-15,0 2 3 0,0-1 9 16,1 2-2-16,0 1 0 0,0 2-1 15,1 0 1-15,0 2 0 0,0 0 1 16,0 2 1-16,-1 0-1 0,2 2-9 16,-1 1-24-16,-1 2-8 0,1 2-7 15,0 1-20-15,-2 14-47 0,2-5-66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8:51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30250 7264 592 0,'0'0'21'0,"0"0"14"15,0 0 32-15,0 0-41 0,0 0 0 16,0 0-10-16,0 0 12 0,-33-64-11 16,22 49-9-16,-3 0-7 15,-4-5-1-15,-2 0-9 0,-3-1-11 16,-2-1-2-16,-2 1 4 0,-2 2 10 16,-2 3 5-16,-1 2 0 0,-6 1 1 15,4 5-1-15,0 1 1 0,1 2 1 16,5 5-2-16,0 0-2 0,4 0 3 15,0 5-3-15,4 2-3 0,-1 1-2 16,1 3-1-16,-1 3 1 0,2 2 5 16,-1 4-1-16,0 3 5 0,1 2 0 15,-1 5 0-15,-1-1 1 0,1 3 0 16,-6 6 1-16,-4 9 0 0,-1 7 0 16,-5 3 0-16,4-1 4 0,2-4-1 15,5-3-1-15,3 2 2 0,5 2-2 16,0 0-3-16,5-1 0 0,2-1-3 15,5-1-3-15,1 1 4 0,2 0-1 16,1 2 3-16,0 1 3 0,0 1 2 16,0 0-1-16,-3 1 5 0,0-1 3 15,-3-2-1-15,3 1 2 0,0 0-4 16,-2 1 0-16,1 2-2 0,-2 1-5 16,1-1 0-16,-3 2 0 0,1 2-1 15,-4 2-1-15,-1 1 1 16,-3 0-1-16,-1-3-3 0,-2-1 3 15,3-3 1-15,-1-4-1 0,3 1 3 16,-2-1 3-16,2 0 2 0,-2 0-1 0,2-2-3 16,-2 1-4-16,0-1 4 0,-4 4-3 15,-1-3 0-15,-2 1 0 0,1-1 0 16,-1-2 2-16,-3-1-1 0,2 0-2 16,-2-2 4-16,-1-1 4 0,1-2 4 15,-2-2 8-15,0 2 2 0,0 3-6 16,-2 4-4-16,-2 4-3 0,0 3-3 15,2-1-4-15,0 1-2 16,3 1 3-16,2 1-3 0,0 2 0 16,1-3-3-16,0-1 0 0,1-2 3 15,0 1 0-15,0 0 0 0,0 1 0 16,-5 0 0-16,3 2 1 0,-1 3-1 16,-4-3 0-16,3 0 0 0,-3 0 0 15,0 0 8-15,2 1-4 0,1-1-4 16,1-3 6-16,3-2 5 0,2 0 0 15,0-2-7-15,1-1-3 0,2-4-1 16,-3 1 1-16,4-1 3 0,-4 2-3 16,1 3-1-16,0 4-3 0,-2 3 2 15,-2 1 1-15,1 0 0 16,-1-1 0-16,2-3-1 0,0-3 0 0,2-1 1 16,1-2-1-16,1 1-2 0,2 1-3 15,0 0-2-15,2 1 5 0,-2 5 3 16,-1 4 1-16,0 0-1 0,0-1-1 15,-1-5-2-15,5-2 3 0,-4-1 9 16,4 4 0-16,-4 1-5 0,4 2-4 16,-2 0-1-16,1-3 1 0,0 0 0 15,2 0-1-15,0-1-1 16,-1 0-3-16,4-3 1 0,-4-2 4 16,5-1 2-16,1-4 3 0,1-3 5 15,3 1 2-15,1-1-5 0,1 0-3 16,1 0-4-16,0-1 0 0,1 0 0 15,2 0 0-15,-1 3-1 0,3-3-2 16,-2-2 1-16,1-2 2 0,-1 0 1 16,-2 1 0-16,2-2 0 0,-3 3 0 15,0 2 1-15,0 2 2 0,0 1-2 16,0-4 0-16,0-8-2 0,0-7 1 16,0 1 7-16,0-5-4 0,0-1-2 15,1 4-1-15,-1-7-1 0,1 1-2 16,1 2-7-16,0-2-11 0,2-1-22 15,0-1-36-15,1-3-32 0,13-4-62 16,-2-3-94-16</inkml:trace>
  <inkml:trace contextRef="#ctx0" brushRef="#br0" timeOffset="4871.361">30106 7273 304 0,'0'0'38'0,"0"0"-23"15,0 0 23-15,0 0-19 16,0 0-3-16,0 0 6 0,0 0 12 16,-52-23-23-16,46 21-6 0,0-1 0 15,0 0 1-15,2 2-2 0,-1-2 0 16,2 1 2-16,0 0 0 0,-1 0 6 15,0 1 3-15,-2-1 7 0,1 0 4 16,-2 2 0-16,-1-2-3 0,-3 1-3 16,-1 1-4-16,-4-2 0 0,0 2-7 15,-5 0 1-15,-2 2-5 0,-1 2 2 16,-3 2-4-16,0 1-3 0,-2 1 0 16,-2 3 0-16,0 0 0 0,-1 3 0 15,0 0 0-15,1 2 2 0,0 2-2 16,-5 4 0-16,-4 7 1 0,3-1-1 15,3-2 2-15,-1 4-2 0,-4 2 3 16,-14 15-2-16,-6 5 1 0,3 0-1 16,5-4 0-16,7-5 0 0,4 0 1 15,4 0-2-15,4 0 0 0,3 2 3 16,1 1-3-16,5 0-1 0,1 3-1 16,4 0 0-16,-1 0-2 0,3 0 2 15,-1 3 0-15,1-3 2 0,-3 1 0 16,2 1 2-16,-1 0-1 15,-3 5 8-15,-1 2 5 0,-1 2 11 16,0 1 5-16,-1-2 0 0,3 0 6 16,6-4-6-16,2-1-8 0,2 1-5 15,3 0-8-15,0 1-2 0,0-1-4 16,4 3-1-16,-1 3-2 0,0 5 0 16,-3 4 2-16,-1 1-4 0,2-4 1 15,1-1-1-15,3-5 2 0,-1 0-3 16,4 2 0-16,0 1 0 0,0 0-4 15,2 0 7-15,2 1-4 0,0-2 4 16,1-2-1-16,1-1-1 0,3-4 2 16,2-1 0-16,-2-1 5 0,1 0-1 15,1-1 3-15,-1 0-2 0,1 0-4 16,0 1 1-16,6 0-1 0,-4-2-1 16,6 0 0-16,-1-1-1 0,1-2 1 15,1-1-1-15,2-3 1 0,2 1-4 16,2-3 1-16,2 0 0 0,1 2 1 15,4-1 0-15,-1 0 2 0,3 2 0 16,-1 0 0-16,0 0 0 0,1 3 0 16,-2-1-1-16,2 0-5 15,-3 1-3-15,1 0 1 0,-1 1-1 16,1-1 1-16,-2 1 0 0,1-1-2 16,1-1 2-16,0-1 3 0,2-1 1 15,1 1 1-15,0 0 3 0,3 1-1 16,-2-1-1-16,3 0 0 0,-1 0 2 15,3 1 0-15,-2 1-2 0,1-2 2 16,-2 0 0-16,-1 0 0 0,-2 1-1 16,-3 0 1-16,-1 4-3 0,-5 2 3 15,-2 3 0-15,-3 4 3 0,-3 2-3 16,-2-3 0-16,-4-2 8 0,1-4-8 16,-2 0 9-16,0 0 1 0,1 1-2 15,-3 2 2-15,0 2-1 0,-4 3 0 16,0 1-3-16,-2 0 5 0,-2-2-5 15,-2 0 6-15,0 0 0 0,-4 4-2 16,-2 6-1-16,-2 4 0 0,-1-4-4 16,-1-10-1-16,2-6 6 0,-1-4 9 15,1 0 6-15,2 2-18 16,1-1-5-16,-1 1-2 0,0-2 3 16,1 0 8-16,-1-2 0 0,1-1-3 15,0 0-3-15,1-1 2 0,-1 1 3 16,1-1-3-16,1 0 3 0,0-4 0 15,0-4 0-15,1-3 5 0,0-6 1 16,2-5-1-16,-1-7-5 0,0 0 2 16,0 4-3-16,1 1-1 0,0 4-1 15,0-3 1-15,0 0 0 0,-2-2-3 16,2 0 2-16,-3-1 2 0,2-2-2 16,-1-1-2-16,0 0-2 0,1-1-3 15,0-1 0-15,-1-2-2 0,1-1-7 16,-1-3-4-16,2-3-7 0,0-2-15 15,-1-2-15-15,1-2-25 0,0-1-32 16,-1-9-67-16,0-2-104 0,-2-8-217 16</inkml:trace>
  <inkml:trace contextRef="#ctx0" brushRef="#br0" timeOffset="8797.602">29084 6690 686 0,'0'0'24'0,"0"0"-24"16,0 0 39-16,0 0-39 0,0 0-2 15,0 0 1-15,0 0 1 0,0 0 2 16,8 14 4-16,-2-8 0 0,1 3-4 16,2 4 4-16,3 4-4 0,1 2 7 15,3 8 6-15,2 6-6 0,5 11 3 16,7 8-7-16,4 6 0 0,1-2-2 15,2-5-2-15,-1-5 12 0,-3-5-7 16,1-4-6-16,-2-1 7 0,-2 3 8 16,4 2 7-16,-5 1 2 0,0 2 2 15,0 2 8-15,-1 0-6 16,0 3-1-16,0-2-2 0,-2 0 0 16,1-1-7-16,2 0-6 0,-1 0-1 15,2 2-2-15,0-1 0 0,-2 2 2 0,2 0-5 16,0 2 5-16,-1-2-5 0,2 1 0 15,-1-3 0-15,1 0 0 0,2 1-4 16,-1-2-2-16,-1-1-5 0,-1-4 5 16,-3 0 3-16,0 2-2 0,-2 2 1 15,-2 3-1-15,0 0 1 0,-2 0 4 16,1 0 4-16,1 1-3 16,1 1-1-16,1-1-5 0,-1-4-1 15,1-3 0-15,-1-4 6 0,-1-3-1 16,-3-6-1-16,-3-3 5 0,2 2-3 15,-3-3-3-15,0 0-1 0,3 9 2 16,-4-9-3-16,1 5 1 0,6 7 4 16,-7-8-1-16,3 5 0 0,0-4 0 15,-4-2 5-15,5 0 3 0,-2 1-1 16,1-1 1-16,-1-2-5 0,0 0-7 16,-1-3 12-16,-2-3 6 0,-2-1-6 15,-2-3-4-15,0-1 0 0,-2-1-2 16,0-1-3-16,0-1-1 0,-1-2 0 15,-2-2-3-15,-1 0 0 0,-1-2 0 16,0-1-2-16,1 0-1 0,-2-1-3 16,1 0 0-16,-1 0-5 0,0 0-13 15,-1-1-20-15,1-1-33 0,-2-1-47 16,-5-5-80-16,-5-3-134 0</inkml:trace>
  <inkml:trace contextRef="#ctx0" brushRef="#br0" timeOffset="13484.94">33049 6378 748 0,'0'0'39'0,"0"0"-2"0,0 0-17 0,0 0 3 16,0 0-21-16,0 0-2 15,0 0 1-15,2 5 0 0,-2-5-2 16,0 0 0-16,0 1-6 0,0-1-2 16,0 1 0-16,0 2 3 0,-1 1 2 15,0 5 2-15,-1 5-2 0,0 3 3 16,-2 6 0-16,1 3 2 0,-2 8 1 0,-2 11-2 15,-1 8 4-15,0 5-2 0,0 0 4 16,0-1-5-16,2-1 4 0,0 5 0 16,0 6-1-16,-1 6 2 0,1 4-4 15,1 0-1-15,0 2 1 0,1-2-2 16,0 4 0-16,-2 3-2 0,0 1 2 16,-2 5 0-16,-1 3 0 0,-2 6 4 15,1 2 4-15,0 1 17 0,3-2-5 16,1-5 7-16,5-1-7 15,1 2 0-15,1 2-4 0,4 1-2 16,1 0-7-16,0-3 4 0,3-3 3 16,1 5-4-16,-1 4 4 0,-3 8 3 15,-2-1 1-15,-4-6-7 0,0-9 6 16,-1-8-7-16,-1-4 0 0,-1-3-10 16,1 3 0-16,0 3 0 0,-1 3 0 15,2 1 6-15,0-1-6 0,1-4 4 16,0-3-2-16,0-5-2 0,0-3 0 15,0-3-2-15,-1-2 2 0,0-2 0 16,-1-5 0-16,0-2 2 0,1-3-2 16,1 1-4-16,0 3 4 0,0 1 1 15,1-5 4-15,1-8-3 0,-1-13 7 16,0-11-2-16,0-6-7 0,-1 1-3 16,1 2-2-16,-1 6 5 0,1 3 0 15,-1 2 3-15,1 4-1 0,0-5 0 16,-1 2 0-16,3 4 0 0,-1-9 0 15,0 1 1-15,1-3-2 0,-2-9 6 16,0 1 1-16,0-4-4 0,0-1 1 16,0-3-1-16,0 0-1 0,1-1 1 15,-1-1-1-15,0-1 0 0,0-1-1 16,1-1 1-16,-2-1 1 0,1 0-2 16,0-1 1-16,-1 1-1 0,0-2-1 15,0 1-1-15,0-1-2 0,0-2-13 16,0 1-17-16,0-1-30 0,0 0-56 15,-21-10-91-15,-1 0-142 0</inkml:trace>
  <inkml:trace contextRef="#ctx0" brushRef="#br0" timeOffset="18826.836">29997 7410 277 0,'0'0'140'0,"0"0"-140"16,0 0-23-16,0 0 9 0,0 0 14 15,0 0 5-15,0 0 24 16,-109-85-16-16,98 76-11 0,1-2-2 16,-2 2-1-16,2-1 1 0,1 1 8 15,2 1-4-15,-1 1 6 0,2 1 6 16,2 2 4-16,-1 0 0 0,2 1 3 16,-2-1 6-16,0-1-1 0,-1 1 0 15,0 0-9-15,-1 1-4 0,-3-1-10 16,-2 1-1-16,-1-1-2 0,-4 3 1 15,0-1-1-15,-2 2 1 0,-1 2 1 16,0 2-3-16,0 3-1 0,-2 3-1 16,1 3-1-16,-2 4 2 0,0 2-2 15,0 4 2-15,-4 4-4 0,-2 8 3 16,-10 8-2-16,-3 9 2 0,-3 3-2 16,7-1 0-16,4-5 0 0,6-3 3 15,3-2 0-15,3 2-3 0,0 1-1 16,2-1 0-16,1 4 4 0,1 0 0 15,-1 0 0-15,1 5 3 0,-2-1-2 16,1 5 2-16,-1-1 3 0,-2-2-2 16,2 1 1-16,-1-1 0 0,0 1-5 15,1 4 4-15,-2 1 3 0,2 1 1 16,1 0-3-16,-2 1 2 0,2-1-2 16,0-1-2-16,0 0 1 0,0 0-2 15,-1 1 2-15,0 1 3 0,1 1 0 16,-2 0-1-16,-1-4 1 0,3 0 1 15,1 0-6-15,0 0 8 16,3-2 0-16,-1-1-1 0,1-2 0 16,1 3 3-16,0 0 0 0,-4 0-1 15,2 2-1-15,-3 1 4 0,1 0-6 16,-1 1-2-16,-4 1-1 0,1 2-4 16,-1 1 5-16,-3 1-6 0,0 1 2 15,1 1-4-15,1-1 4 0,-2 0-2 16,1-3 0-16,-1-1 0 0,3 0 1 15,-1 1-1-15,-2 3 0 0,1 0 0 16,-2 1 1-16,2-1 0 0,1-2-1 16,0-2 0-16,-1-2 2 15,0-2 2-15,0 0-4 0,-2 0 1 16,1-3-1-16,1 2 1 0,0-2 1 0,1 1 0 16,-2-2-1-16,2-3-1 0,1 0 8 15,2 0-2-15,0 3 0 0,3-3 0 16,-2 1-4-16,4-1-2 0,1 0 0 15,0 1-1-15,0 0 1 0,0-1-2 16,1-3-1-16,0-1 0 0,0 2 0 16,1 1-3-16,-2 1 5 0,1 2 0 15,-3 4 1-15,0 3 1 0,0 1-1 16,0 1-2-16,0-6 1 0,3-4 0 16,-2-4 1-16,5 0 0 15,-4-3 0-15,3 1 1 0,-2-1 0 16,2 0-1-16,0-2 0 0,1-1 0 15,0 0-1-15,1 1 1 0,-2-2 0 16,3 2 1-16,-1-4-1 0,1 0 2 16,1-1 2-16,2-2 2 0,0 1-2 15,0-3-2-15,3-1 2 0,-1-2 6 16,2 1-3-16,1-7-3 0,0-3-1 16,1 5 0-16,-1 4 0 0,-1 0-3 15,2 0 0-15,-1-1 2 0,-1 6 0 16,0 6-2-16,-1 6 1 15,2-5-1-15,0-7 2 0,-2-2 0 16,3-2 6-16,0-7 2 0,0-6-4 16,0-5 1-16,0-1 4 0,0 0-2 15,2 5-4-15,-1 1 4 0,0-1 0 16,0-1 3-16,2 0-1 0,-2-2 1 16,1-2 0-16,-1-2 1 0,0-2-1 15,2-1-1-15,-2 0-3 0,0-3 2 16,2 0-3-16,-3-1 2 0,3 1-2 15,-3-2-1-15,1 0-4 0,1 0-1 16,0 0-1-16,-1 0 0 0,1 1-1 16,-1 1-2-16,1 1 1 0,1 2 1 15,1 1-4-15,0 1 3 0,0 2 0 16,0 1-6-16,2 0-9 0,-1-1-8 16,1-1-16-16,-2-2-39 0,2-4-54 15,-1-3-83-15,-1-4-217 0</inkml:trace>
  <inkml:trace contextRef="#ctx0" brushRef="#br0" timeOffset="58879.945">31816 4906 861 0,'0'0'10'0,"0"0"-11"16,0 0 1-16,0 0-10 0,0 0-15 15,0 0-6-15,0 0 28 0,0 0 3 16,-228-356 3-16,195 316 8 0,-4 1-6 16,-2 3-5-16,-4 4-2 15,-5 3 0-15,-7 4-2 0,-7 4-1 16,-8 5-2-16,-8 6-10 0,-8 7-13 15,-6 4 2-15,-4 8-2 0,-3 7 11 16,-1 4 7-16,-2 6 1 0,-2 4 8 16,-4 3-2-16,-2 6 5 0,-1 3 0 15,-4 9-1-15,0 6-2 0,2 5-7 16,0 6-8-16,7 2 1 0,2 5-1 16,4 2 0-16,0 5 4 0,3 5 0 15,0 4 11-15,5 3 2 16,0 4 1-16,0 2 4 0,2 7 4 15,-3 5-7-15,2 6 6 0,1 6-3 16,2 5-4-16,0 8-6 0,2 4 4 16,1 3-10-16,5 1 4 0,3 1-3 15,7 3 2-15,2-3 2 0,4 1 5 16,2 3 2-16,0 5 0 0,1 6 0 16,-1 9 4-16,2 6 2 0,0 4-6 15,5 4 0-15,1 0-1 0,6-3-4 16,6-4 1-16,4-6 1 0,8-7 3 15,8-6 0-15,1-6 3 0,7-2 10 16,5 1 1-16,5-1-2 0,4 3-2 16,0 4 1-16,2-2 7 0,1-1-12 15,1 1 1-15,0 2-5 0,0 4 2 16,1 11-2-16,0 13-2 0,3 4-2 16,-3 6-21-16,-1 3 10 0,-1-8-2 15,-2-3 6-15,4-6 8 0,-1-9 1 16,5-7 7-16,2-1 2 0,3-6-1 15,3-1-4-15,2-3-1 0,1-1 1 16,-2 1-2-16,3 2-1 0,-4 4-1 16,4 1-3-16,-3 1-5 0,3 2-2 15,0 4-7-15,1-3-10 0,0-5-2 16,-2-6 20-16,6-10 6 16,3-9 3-16,2-4 4 0,10-1 5 15,8-4-9-15,4-3-1 0,0-9-1 16,-1-8 2-16,-1-8 0 0,0-6 1 15,8-1-1-15,4 4-1 0,6 1-1 16,8 0 2-16,4 2-2 0,4-5 2 16,4-5-2-16,1-11-10 0,0-8-4 15,2-14-8-15,4-12-4 0,0-13 4 16,4-10 6-16,2-7 12 0,4-8 3 16,9-5 3-16,5-3 1 0,6-5 6 15,1-6-7-15,2-3-1 16,3-9 0-16,-1-9-1 0,1-9 0 15,1-10-4-15,-2-14 3 0,0-9 0 16,0-14 2-16,-3-9 0 0,2-10 1 16,-4-5 0-16,2-7 15 0,-4-4-5 15,-3-9 0-15,-4-4 8 0,-1-2-2 16,-3-9-8-16,0-1 7 0,-4-8 1 16,0-7-5-16,-1-8 7 0,0-3 2 15,-4-8-6-15,-3-7-2 0,-9-2-4 16,-4-3 1-16,-2-7-4 0,-3-2 1 15,-1-5 14-15,-5-6-17 0,-7-1-1 16,-1-7 0-16,-5-1-2 0,-3-3 5 16,-4-4-4-16,-2 3 7 0,-3-1-4 15,-6 1-4-15,-1 7-9 16,-7-1 2-16,-4 6 7 0,-7 3 1 16,-4-1-1-16,-6 4 3 0,-2-5 7 15,-6-1 5-15,-1-3 1 0,-2-7-1 16,-1-2 4-16,-1-1-6 0,-4 0-6 15,-1 8-7-15,-12 3-6 0,-6 4 6 16,-9 9-1-16,-4 5-7 0,-7 9 8 16,-9 11 0-16,-5 4-12 0,-7 3-4 15,-2 8-5-15,-3 4-2 0,-1 8-19 32,0 9 33-32,-1 9 6 0,-1 9 0 15,-4 10-7-15,-2 11 10 0,-4 6 11 16,-3 6-3-16,-4 9-2 0,-2 6 2 15,-4 10-2-15,-4 8-1 0,-8 7-5 16,-10 6-31-16,-12 5-63 0,28 14-104 16</inkml:trace>
  <inkml:trace contextRef="#ctx0" brushRef="#br0" timeOffset="63321.822">17090 4881 628 0,'0'0'0'0,"0"0"-89"0,0 0 52 16,1 0 37-16,3 0-33 0,1 3 32 16,1 2 0-16,3 4 1 0,0 3-1 15,2 5-3-15,3 12-3 0,0 16-7 16,2 17 1-16,-5 11-1 0,-3 7-3 16,-4 0-2-16,-2-1 2 0,-2 4 7 15,0 2-8-15,0 6 5 0,-2 4 7 16,1 3 0-16,1 2 3 0,2 1 3 15,4-4 0-15,3-2 0 0,1-8 0 16,4-2 1-16,-1-3 5 0,2-1 0 16,0 2 0-16,2 2 0 0,-1 6-2 15,-2 5 2-15,-1 4-4 0,-1 0 0 16,-3 3-2-16,-2-1 0 0,-1 2 0 16,1-1 0-16,-4 1-2 0,3-5-1 15,-1-2-7-15,-2-5 8 0,2 0 0 16,-3-1-4-16,1 1-2 0,-1-3 3 15,2 0 3-15,-3 0 2 16,1-2-3-16,0 2 0 0,-2 1-3 16,0 1 0-16,-3-4-3 0,-3-2 2 15,-2-5 1-15,-3-5 6 0,1-5 3 16,-6-6 0-16,3-7 4 0,-2-2 1 16,-1-2-8-16,-3-2-2 0,-2 2-13 15,0-2-31-15,-2 5-40 0,4-14-18 16</inkml:trace>
  <inkml:trace contextRef="#ctx0" brushRef="#br0" timeOffset="64031.036">16555 10144 67 0,'0'0'56'0,"0"0"-50"0,0 0 1 16,0 0-2-16,0 0 2 16,-424 42-4-16,347-48 3 0,0-1 1 15,-5-1 10-15,-3-1 2 0,-2 1-6 16,-8 0-13-16,0-1 10 0,5 2-29 15,0 0 53-15,4 0 3 0,-1-2 1 16,-1-3-25-16,1-3-13 0,1-2-24 16,4-3 22-16,1 2 4 0,3 3 0 15,-3-2 7-15,2 1 2 16,2-1-2-16,1 0 8 0,1-2 9 0,-1-2-2 16,-2 0-3-16,-2-3-6 15,1-4-2-15,-2-4-8 0,3-5 6 16,1-5-8-16,2-2-3 0,3-3 0 15,6-4 6-15,2-3-6 0,6-3-5 16,7-5 5-16,3-1 5 0,6-5 1 16,2-4-2-16,3-6 0 0,-1-3 0 15,2-3-1-15,0-4 2 0,2-1 7 16,-1-6 5-16,2-3-5 0,0-1-2 16,3-8-8-16,2-6 0 0,4-5-2 15,5-8-2-15,2 0-2 0,6-3 1 16,6-2-6-16,3 2-3 0,4-1-2 15,6 6-6-15,4 6 8 0,4 3 7 16,3 3 3-16,2 3-4 0,4 3 5 16,2 2-1-16,5 4 2 0,2 0 3 15,4 0-3-15,5 5-1 0,1 0 1 16,5 6 0-16,3 2 0 0,3 5 1 16,4 1-1-16,4 5 1 0,6 2 1 15,3 6-2-15,5 2 2 16,6 4-2-16,5 3-3 0,3 2 1 15,7 3-1-15,4 4-4 0,5 2-2 16,2 5 2-16,4 4 0 0,2 4 4 16,3 5 2-16,3 5 1 0,2 3 0 15,2 6 12-15,0 3-1 0,2 4 0 16,-1 3-5-16,-1 3 3 0,-2 1 2 16,-3 2 7-16,0 0-4 0,-3 2 11 15,-9 1-2-15,-5 2 2 0,-6 1-5 16,-9 2 1-16,-4 1-11 0,-8 0 2 15,-7 3 0-15,-3 0 0 0,-8 1-6 16,-4 1-6-16,-4 2 0 0,-4 3-9 16,-5 2-38-16,-1 5-38 0,-12 8-33 15,-9-4-65-15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51:00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10345 5613 845 0,'0'0'7'0,"0"0"-7"0,0 0 9 16,0 0-5-16,0 0 2 0,0 0-6 15,0 0 0-15,-59-4-2 0,52 5-3 16,3 1-1-16,-1 2 0 0,1-1 0 16,1 2-1-16,1 2 1 15,0 0 1-15,2 2 3 0,0 0 2 16,2 1 9-16,3-2 6 0,2 1-1 16,1 1-2-16,2-1-3 0,-1 0 1 15,4 2 1-15,-2-1 0 0,3 2-1 16,0 1 0-16,0-2-3 0,0 2 0 15,1 1-2-15,-3-1-1 0,1 1 1 16,0 2-3-16,-2 1 0 0,2-1 0 16,-2 2 0-16,-2 0-1 15,1 1 3-15,-2 1-4 0,-1 1 1 16,-2 1-1-16,0-1 3 0,1 2-2 16,-4 2 1-16,0 0 2 0,-1 2-4 15,-1 4 1-15,0-1 1 0,-2 0 0 16,-3 6-2-16,1-3 1 0,0-1 0 15,0-1-1-15,-1-4 1 0,-2 4 2 16,-3 6-2-16,1-6 4 0,-2 2 3 16,-3-3-3-16,2-3 1 0,-4 2-3 15,0-3-2-15,-2-1 1 0,-1-1 0 16,-2-5 2-16,-1 0-1 0,-2 0 5 16,0-4-1-16,-2 0 1 15,-1-2 1-15,-1-1 5 0,-1-2 3 16,0-1 0-16,-2-2-5 0,1-2-7 15,-1-1 4-15,-1-2-5 0,0 0-2 16,-7 1-2-16,-6-2 0 0,-5 1-1 16,-4 2-1-16,4 0-2 0,4 0-2 15,6 1 2-15,2-4 2 0,2 0-2 16,8-1 1-16,6 0 3 0,3-1 4 16,1-4 2-16,-1-1 0 0,-4-1-3 15,-4-2-1-15,1-2-1 0,0-2 4 16,1-1 2-16,1-2 3 0,0-1-3 15,1-2-4-15,1-1-3 0,0-1-3 16,1-1 1-16,2-2-4 0,0-2 2 16,2-2 1-16,3-1-5 0,1-1 4 15,1-7 1-15,1-5 2 0,-2-8-3 16,6-3 1-16,3 3 2 0,3 5-1 16,1 2-2-16,4 1 0 0,3-3 3 15,4 2 0-15,1-1 0 0,2-3-2 16,2 1 2-16,3-2-6 0,0 1 2 15,1 3-1-15,0 2 3 0,-1 3 1 16,2 1 0-16,2 0 2 0,0 3 4 16,2 1-2-16,-2 5-1 0,-4 7-1 15,-4 5-4-15,2 0 2 16,3 0 1-16,6-3-1 0,2-1-3 16,1 1 1-16,0 3 1 0,1 2 1 15,0 3-4-15,0 1 2 0,0 4 3 16,0 1 0-16,0 3-1 0,-1 2 2 15,1 1-1-15,0 0 1 0,1 1 0 16,4 5-1-16,6 1 1 0,6 2 0 16,-1 3 0-16,-2 0-1 0,-6 1 1 15,-8-2-2-15,-7-2 0 0,-4 1 0 16,0 0 2-16,3 2 2 0,3 5 2 16,5 3-4-16,-1 1 0 0,0 3 2 15,-1 0-1-15,0 2 0 16,-1 2 1-16,-3 0 2 0,-2 0 1 15,1-1 1-15,-4 2-2 0,-1-1 2 16,1 7-1-16,-4-3-1 0,-1 0 3 16,-2 0 0-16,-4-4 0 0,3 9 0 15,-3-6-2-15,-1 1 2 0,-1-2 15 16,0-3-12-16,0 2 7 0,-1-1 5 16,-1-1-1-16,0 0-6 0,0-4 0 15,0-2-9-15,-1-2 13 0,0-5-8 16,-1-5-11-16,0-2-1 0,-1-2-31 15,0-2-43-15,-4-2-71 16,-3 0-121-16,-5-3-246 0</inkml:trace>
  <inkml:trace contextRef="#ctx0" brushRef="#br0" timeOffset="127028.781">23085 5117 302 0,'0'0'198'0,"0"0"-196"0,0 0 35 15,3 0 4-15,-1-1-38 0,-2-1 0 16,0 0-6-16,-3-1 2 0,-3 0-12 16,3 1 13-16,-2 0 19 0,0 2 7 15,2-1 1-15,1 1-9 16,-1 0-7-16,3 0 1 0,0 0 1 15,0 0 6-15,0 0 1 0,0 0-1 16,0 0 7-16,0 0 6 0,0 0-1 16,0 0 1-16,0 0-4 0,0 0 0 15,0 0-1-15,0 0-7 0,2 0-7 16,-1 1-2-16,-1-1-4 0,2 0 1 16,-2 0 1-16,3 1 2 0,0-1-5 15,0 1 4-15,1 0-1 0,3 0-1 16,-2 0 1-16,3 0 3 0,2 0 2 15,2 0-7-15,-2 2-2 0,1-2-1 16,3 1 4-16,-1-1 1 0,2 0 2 16,0 1-2-16,2-1 3 0,2 0-2 15,0 0 0-15,3-1-1 0,-1 1-3 16,-1-1 2-16,4 1-2 0,-1 0 0 16,0-1-3-16,4 0 2 0,-2 1-1 15,0-1 3-15,3 0-3 0,-2 0 1 16,-1 0 2-16,0 0-3 0,2 0-1 15,-3 0 0-15,1 0 1 0,-1 0 1 16,-2 0 0-16,0 0 0 0,0 0-1 16,-1 0 9-16,1 1-4 0,-2-1 1 15,-2 0-1-15,4 0 1 16,-3 0 3-16,-2 0 2 0,-1 0 0 16,0 0 3-16,0-1 0 0,-4 1-1 15,2-1 0-15,-4 0-3 0,1 0-2 16,0 1-3-16,-1 0-1 0,-1 0-3 15,2 0 4-15,0 0-4 0,-1 0 4 16,2 0 0-16,-2-1-1 0,1 1-3 16,1 0-2-16,-2-1-2 0,3 0 2 15,-1 0-2-15,-2-1 0 0,0 1 1 16,0 1-1-16,-3 0 0 0,-1 0-1 16,-1 0 0-16,-1 0 0 15,-4 0 0-15,3 0-6 0,-3 0-3 16,0 0-9-16,0 0-7 0,0 0-6 15,0-1-9-15,0 1-17 0,0 0-24 16,0-1-47-16,-1-5-73 0,-1-1-101 16,2-1-170-16</inkml:trace>
  <inkml:trace contextRef="#ctx0" brushRef="#br0" timeOffset="127796.455">24945 5136 247 0,'-11'-2'57'16,"-3"-3"-41"-16,1 0 10 0,-6 0-26 16,3 0-1-16,-1 0 1 0,-2 0 16 15,3 0 0-15,-1 0 5 0,0 0 35 16,-1 1 7-16,1 0 10 0,0 0-3 16,2 1-14-16,0-1-15 0,3 1-9 15,0 2-9-15,2-1-5 0,5-1 3 16,-1 3 5-16,4-1 5 0,-1 0-7 15,3 1-6-15,0 0-5 0,3 0-4 16,2 0 0-16,2 0 3 0,2 1 6 16,5 0-2-16,2 1-9 0,3 0-3 15,1 0-3-15,3-1-1 0,-1 1 0 16,3 0 1-16,0 0-1 16,5 1 2-16,-1-2 2 0,2 1 6 15,6 2 1-15,4-2 3 0,9 1 6 16,0 1 1-16,-5-1-1 0,-2 1 1 15,-8-1 2-15,0 1 0 0,-5-1 2 16,-7 0 4-16,-1-1 0 0,-3 0-3 16,4 2-2-16,2-1-1 0,3 1 0 15,-1-1-4-15,-2 1-2 0,-2-3 0 16,0 2-1-16,-2 0-1 0,-4-2-3 16,0 0-4-16,-4 0-1 0,0-1-4 15,-4 1 1-15,-2 0-4 0,0-1 2 16,-4 1 0-16,2 0-1 15,-2-1-1-15,-3 0 0 0,4 1-3 16,-3-1-8-16,2 0-5 0,-1 0-11 16,-2 0-10-16,3 0-22 0,-1 0-35 15,2 0-40-15,-1-2-60 0,1-3-91 16,-1-1-115-16</inkml:trace>
  <inkml:trace contextRef="#ctx0" brushRef="#br0" timeOffset="128454.401">26266 5051 867 0,'0'0'188'0,"-5"0"-187"16,4 0-1-16,1 0-23 0,0 0-29 15,5-1 40-15,3 0 10 0,7-3 1 16,4-1 1-16,7-1 0 0,3 0-1 16,2-2 2-16,2 2 0 0,7 1 9 15,7 0 11-15,9 2 8 16,1 1 3-16,-1 2 7 0,-3 0 0 15,-4 0 5-15,1 0-5 0,3 0-3 16,1 1-13-16,-2 0 3 0,3-1-3 16,-1 0-5-16,-1 0-2 0,-3 0-5 15,0 2 4-15,-2-2 4 0,-1 1 1 16,0 1 4-16,-4-1-5 0,1 1 1 16,0-1-2-16,-5 0-3 0,-1 0-6 15,-1 0-3-15,-4-1 1 0,-4 0-4 16,-8 1-3-16,-3-1 2 0,-5 0 0 15,4 0 2-15,-1 0-2 0,2 1 1 16,-4-1-3-16,1 0 1 0,-5 2-1 16,-1-2-1-16,0 1 0 0,-5 0-4 15,1 0-4-15,-2 0-5 0,-3-1 0 16,0 0-9-16,0 0-9 0,0 0-1 16,-1 0-11-16,-2 0-33 0,-4 0-21 15,-7 0-47-15,-11-1-65 0,-1-1-95 16,2 2-240-16</inkml:trace>
  <inkml:trace contextRef="#ctx0" brushRef="#br0" timeOffset="129850.214">24560 6135 688 0,'0'0'131'0,"0"0"-124"16,0 0 26-16,0 0-27 0,-2-3-6 16,2 0 0-16,6-2-2 15,2-1 0-15,2-1-9 0,5 0-6 16,0 0 0-16,4 3 9 0,0-1 3 16,1 3 3-16,4-1 2 0,1 2 8 15,3 1 10-15,4 0 9 0,6 1-1 16,5 2 6-16,11-1 7 0,2-1 3 15,-2 2-2-15,-3-2 0 0,-4 1-1 16,-1-2-3-16,1 0-5 0,-1 0-5 16,0 1 1-16,-5 0 0 0,2-1 1 15,-1 2-1-15,-2-2-3 0,-2 0 1 16,1 0-2-16,-1 0-1 0,-5-2-5 16,-3 1-3-16,-8 1-3 0,-4 0-2 15,-1 0-5-15,-1 0 2 0,5 0-3 16,-1 0-2-16,-4 0 3 0,1 0-3 15,-4 1 1-15,-2 2-1 0,-1-3-1 16,-3 0 0-16,-2 1 0 0,-1 0-2 16,-3-1-5-16,2 0 2 0,0 1-1 15,0-1 2-15,-3 1 2 0,3-1 1 16,-1 0 1-16,0 2-3 0,-1-2-9 16,3 1-12-16,-3-1-24 0,2 0-33 15,-1 0-52-15,-2-5-90 0,0-1-159 16</inkml:trace>
  <inkml:trace contextRef="#ctx0" brushRef="#br0" timeOffset="131460.671">26698 7192 743 0,'0'0'86'16,"0"0"-64"-16,0 0 9 0,0 0-30 15,0 0-1-15,-13-7 0 0,11 2 3 16,-1 3-3-16,3-1-5 0,-1 1 1 16,1 1 0-16,0 0 3 0,4 1 2 15,2-1-1-15,6-1 13 16,5 1 7-16,4 0 0 0,9 0 1 15,9 1 1-15,13 0 6 0,3-1 5 16,-1 1 1-16,0 0 0 0,-4-2 3 16,-1-1-4-16,-2 1 3 0,0-1-4 15,-1-1-5-15,2-1-1 0,-2 0-2 16,0 1-3-16,-2-2 0 0,-3 1-1 16,-3 0-9-16,-3 1-1 0,-6 2-4 15,-7 0 1-15,-6 0-4 16,-4 2-2-16,4 0 0 0,-2 0-1 15,1 0 0-15,-5 0-1 0,-4 1-1 16,-1 1-3-16,-3-2-1 0,-1 2-1 16,-1-2-2-16,0 0-1 0,0 0 1 15,0 0-1-15,0 0 1 0,0 0 0 16,0 0-12-16,-1 0-18 0,-1 0-28 16,2-1-39-16,-9-7-49 0,4 0-74 15,-3-2-157-15</inkml:trace>
  <inkml:trace contextRef="#ctx0" brushRef="#br0" timeOffset="132060.44">26495 8140 375 0,'0'0'83'0,"0"0"-33"16,0 0 28-16,-8 0-40 0,3-1-7 15,1-1 17-15,-3 1 2 0,2 0-17 16,-1-1 7-16,0 0-2 0,1 1-2 16,2-1 1-16,2 1-12 0,0 0-6 15,1 1-8-15,0 0-9 0,0 0-2 16,1 0-10-16,5 0 5 0,5 0 5 15,6 1 27-15,4 0 5 0,4 1-6 16,5-1-8-16,5 1 5 0,7 0 10 16,9 0 4-16,3 1 1 0,1 0-5 15,-3-1 0-15,-1-1-2 0,1-1-5 16,2 0-1-16,1 0-2 0,-3 0 2 16,0 0 4-16,0-1 1 0,-2 0-6 15,0 1 0-15,-2 0-1 0,0 0 4 16,-4 0-8-16,-1 0 0 0,-4 0-3 15,-2 1-2-15,-8 0-6 0,-7-1-5 16,-5 0-1-16,-2 0-2 0,0 1-1 16,0-1-9-16,0 0-12 0,-5 0-14 15,-3 0-22-15,-3 0-17 0,-3 0-30 16,-8-5-48-16,-3 0-81 0,-4-3-144 16</inkml:trace>
  <inkml:trace contextRef="#ctx0" brushRef="#br0" timeOffset="176524.032">4876 10740 267 0,'0'0'0'0,"0"0"3"16,0 0-9-16,0 0 6 15,-68-14-42-15,51 10-1 0,-1 2 19 16,-1 0-3-16,3 1 22 0,-2-1 5 16,1 2 21-16,0 0-2 0,2-1 7 15,-1 1 1-15,3 0-13 0,0-1-11 16,2 0 6-16,1-1 7 0,2 0 11 16,2-1-2-16,2-1-14 0,0 1-2 15,1-1-3-15,1 0 4 0,0 0 10 16,0 1 7-16,-1-1 1 0,1 1 0 15,0-1 3-15,1 2 2 16,-2 0 1-16,3 0-5 0,-1 1-6 16,1 0-10-16,0 1-5 0,1-2 0 15,5 1-1-15,0 1 0 0,1-2 1 16,2 1 1-16,2 0 2 0,2 0-7 16,1 0 1-16,2 1-2 0,0 0 0 15,5 0-2-15,0 0 0 0,1 0-1 16,1 1 1-16,2-1 2 0,5 0 0 15,0 0 4-15,7 0 8 0,7-2-6 16,7-2 5-16,4 1-1 0,-4 0-4 16,-2 1-1-16,-6 0-3 0,-1 1-2 15,0 1 0-15,0 0-1 0,-3 0 0 16,0 2 1-16,1 1 2 0,-2 2 5 16,0 0-1-16,-1-1-1 0,1 2 1 15,-1-1-1-15,0 1-5 0,-1-1 0 16,-1 0-2-16,-1 0 0 0,-4-1 0 15,-6-1-1-15,-3 0-10 0,-2 0-17 16,5-1-19-16,4 1-21 0,4 1-30 16,7 2-55-16,-4-2-45 0</inkml:trace>
  <inkml:trace contextRef="#ctx0" brushRef="#br0" timeOffset="177310.277">10408 10665 353 0,'0'0'107'0,"0"1"-47"16,0 0-28-16,0-1-9 0,0 0-16 16,0 0 5-16,0 0 24 0,0 0-9 15,0 0-13-15,0 0 1 0,0 0 3 16,0 0 4-16,0 0-8 0,0-1-8 16,1 1-6-16,1 0-2 0,1-1-6 15,3 1-3-15,4-1 8 0,4-1 1 16,6-1-1-16,5-1 3 0,7-3 0 15,11-3 1-15,8 0 1 0,4-2-1 16,1 3 4-16,-2-1 7 0,0 3 1 16,3 0 7-16,2 1-5 0,5 0-2 15,0 1-1-15,1 2 2 0,0 0-1 16,-2 1 1-16,-1 2-7 0,-2 0 2 16,-1 0-3-16,-1 0 5 0,-1 0 0 15,-1 1 2-15,0 0 0 0,0 0 1 16,-6 1-2-16,-4-1-5 0,-4 1-3 15,-6-1 0-15,-7 1 0 0,-8-1-2 16,-5 0-2-16,-1 0 0 0,1 1-7 16,-1-1-14-16,2 0-22 0,-6 0-20 15,-2 0-12-15,-4-1-28 0,-5 0-37 16,-1-4-64-16,-7-1-18 0</inkml:trace>
  <inkml:trace contextRef="#ctx0" brushRef="#br0" timeOffset="178178.128">4643 11876 631 0,'0'0'41'16,"0"0"-21"-16,-2 0 19 0,1 0-37 15,1 0-2-15,-1 0-7 0,1 0 6 16,0 0-3-16,0 0-6 15,0 0-3-15,0 0 7 0,2 0 2 16,0 0 0 0,5 0 1-16,-1 0 2 0,6 0 1 15,0 0 2-15,2 0 3 0,6-3-4 16,2-1 7-16,3-1 2 0,2-3 0 16,8-3 3-16,8-4-1 0,8-2-1 0,4-2 4 15,-3 0-4-15,3 4 4 0,-2 2 5 16,0 1-13-16,3 2-2 0,2 1-1 15,1 0 0-15,1 3 0 16,1 2 0-16,-1-2 2 0,3 2 3 16,2 1 2-16,3-1 0 0,0 1 3 15,2-2-3-15,-2 2 0 0,0-1 0 16,0 0-1-16,-2 0-3 0,1-2 1 16,-3 2 0-16,0 0 3 0,-2 1 2 15,-4 0-3-15,0 2 1 0,-5 1-3 16,-5 0-2-16,-5 0 2 0,-6 3-1 15,-9 0-3-15,-5-1 0 0,-8 1-3 16,-3 0 0-16,0 0-1 16,0 0-6-16,-1 1-25 0,-3-1-11 15,-2-1-16-15,-4 1-21 0,-2 1-14 16,-12 9 8-16,-1 1-97 0,-5 1-202 0</inkml:trace>
  <inkml:trace contextRef="#ctx0" brushRef="#br0" timeOffset="179101.547">10842 11744 173 0,'0'0'7'0,"0"0"-2"16,0 0 13-16,0 0-5 0,0 0-1 15,0 0 11-15,-3-5 5 0,0 3-3 16,0 0 13-16,0 0 17 0,-1 1 7 16,-2 1-6-16,0 0-11 15,0 1-7-15,0 1-2 0,2-1-19 16,-1 0 1-16,4-1-7 0,0 0-5 15,0 0-6-15,1 1-6 0,0 0-2 16,6-1-5-16,0 1 13 0,4 3 0 16,1-2 0-16,3 0 0 0,-1 2-1 15,3-2 0-15,2-1 1 0,2 0 1 16,2-1 0-16,1 0 2 0,0 0 0 16,0-2 1-16,2 1-1 0,2-3 3 15,7 1 1-15,6-3 2 0,9 2 1 16,2 1 1-16,-2 2-1 15,-3 0 3-15,-2 1-2 0,0 1-5 16,2 2 4-16,2 1-3 0,1 1-5 16,3 0 0-16,0 1 2 0,0-2 5 15,3 0 1-15,-1 0 4 0,-2 0 5 16,2 0 3-16,0-2 3 0,2 0-2 16,0-2 1-16,2 0 0 0,0 0 3 15,0-2-12-15,-2 0-2 0,-4 2-5 16,-2-2-2-16,-4 1 9 0,-2 0-4 15,-4 0-3-15,-1-1-1 0,-5 1 3 16,-7 0-3-16,-7 0-4 0,-5 0-3 16,-2-1 2-16,0 2-2 0,-1-1 0 15,0 1 0-15,-2 0-1 0,-3 0-1 16,-3 0-4-16,-1 0-4 0,0 0-10 16,-2 0-7-16,0 0-11 0,-1 0-18 15,0 0-25-15,0 0-21 0,0-2-38 16,-1 0-82-16,-5-1-96 0</inkml:trace>
  <inkml:trace contextRef="#ctx0" brushRef="#br0" timeOffset="-174603.165">24890 9287 835 0,'0'0'199'0,"0"0"-183"16,0 0 56-16,0 0-45 0,0 0-27 15,0 0-51-15,0 0 51 0,77-134 0 16,-86 107 2-16,-1 1-2 0,-2-2 11 16,-4 3-8-16,0-3 3 0,-3 2-6 15,2-1-6-15,-2 1 1 0,-2-1-6 16,2 0 9-16,-3-1 2 0,-1 1 0 16,-1-1 7-16,1 0 3 0,-5-1 1 15,1-2-3-15,-6-5-1 0,-8-8 1 16,-5-9-5-16,-1-1-3 0,4 2 0 15,2 7-3-15,2 6 0 0,1 0-1 16,-2 4 0-16,-5 1 1 0,-2 4-6 16,-3 5-1-16,-5 4-6 0,-1 4 14 15,-4 3 1-15,0 4 0 0,0 1 1 16,-3 5-1-16,3 1-2 0,-2 3 1 16,2 0 0-16,-1 0 2 15,-3 4-1-15,0 2 0 0,-4 3 1 16,-3 2-1-16,1 3-9 0,-3 2 1 15,1 5 0-15,-1 1 5 0,3 3 3 16,1 2-5-16,3 0 6 0,3 1-1 16,1 0-3-16,5 2-8 0,-1 0 3 15,5 2 7-15,0 0 2 0,1 1 5 16,-1 1 0-16,-2 0-5 0,3 2 6 16,2-3-1-16,2 2 4 0,1-2-2 15,4-1 0-15,5 2-1 0,3-5-4 16,5-2-1-16,6-4 1 0,6-5 0 15,0 1-2-15,-2 4-3 16,-4 3 1-16,-4 9 2 0,-1 6 1 16,1 5 2-16,4-4 2 0,3-10 0 15,10-9 0-15,2-4 0 0,1 3-2 0,0 3-2 16,0 4-1-16,4-1 0 0,-1 0-1 16,5-1 1-16,0 0 0 0,3-1 3 15,3-2-2-15,2 0 3 0,3-1-1 16,3-1 0-16,4 0-1 0,4-1-1 15,1 0 2-15,4 0-2 16,5-2 0-16,6 3 0 0,8 0 1 16,11-1 0-16,6-3 2 0,0-5 3 15,-1-5-5-15,-4-5 3 0,4 0-2 16,1-3 2-16,2-2-2 0,-2-1 3 16,3-2 2-16,0 1 0 0,1-1 0 15,-1 0-5-15,4 2-1 0,-2-2 2 16,3 1 0-16,-2 0-2 0,1-1-2 15,1-1 0-15,0 0 1 0,-1-2 0 32,5-1-1-32,-2-3-2 0,0-2 2 15,3-1 0-15,-5-3 1 0,6-2 1 16,-4 0 2-16,3-2-2 0,0 0-2 16,-2-1-10-16,-5 0 10 0,-1 1 1 15,-3 0-1-15,-5 1 1 0,-5 0-1 16,-4 2 4-16,-2-1-3 0,-3 3-1 15,-4 0-1-15,-5 2 1 0,-6 3 0 16,-9 2 1-16,-4 3 0 0,-4 1 0 16,2-3 0-16,1 1 2 15,-1-1 5-15,0 1 7 0,-5 0 3 16,1 1 3-16,-2-2 1 0,1 1 1 16,0 0-4-16,-3 0 1 0,0-1 0 15,0 1-5-15,1 1-1 0,-2 0-3 16,-1 2-2-16,-3-1-2 0,1 3-4 15,-3 1-3-15,-1-1-1 0,0 2-14 16,0 0-12-16,0 1-20 0,0 0-42 16,-3 0-43-16,-13 3-70 0,0 2-158 15</inkml:trace>
  <inkml:trace contextRef="#ctx0" brushRef="#br0" timeOffset="-166737.313">29942 8626 797 0,'0'0'10'0,"0"0"0"16,0 0 14-16,0 0-24 16,0 0 0-16,0 0 9 0,0 0 14 15,-19-38-16-15,11 22-7 0,-2-2 0 0,1-2 2 16,-3 1 6-16,0-3-2 0,1 0-6 15,-4 0 1-15,1 1 1 0,-3-1 5 16,0 1 2-16,-4-1 5 0,-3 1 6 16,-2 0-3-16,-6-4-2 0,-9 0-4 15,-9-4 1-15,-6-1 2 0,1 2-5 16,1 2-8-16,1 3-1 0,-2-3-4 16,2 2 3-16,-1-1-3 0,-1-2 1 15,1 0-1-15,3-2-6 0,-2 0-2 16,-1-1 6-16,-1 1 0 15,-1-2 4-15,-2 2 2 0,-4 1 1 16,-1-2 4-16,-1 1 1 0,-3-2 0 16,2 2 0-16,1-2-5 0,0-1 3 15,-1 0 2-15,-2-2-3 0,0 1-3 16,-2-1 0-16,-1 3-1 0,1 3-1 16,-3 1 0-16,-3 5-3 0,-2 4 2 15,-3 2 2-15,-2 3-4 0,1 1 2 16,2 1 0-16,2 2 2 15,1-1 1-15,6-1-3 0,2 2-1 16,-1-3 0-16,-2 3-10 0,2 0 4 16,1 1 1-16,-1-1 2 0,2 1-8 15,0 0 15-15,-1-1 2 0,0 2-2 16,0-1 0-16,2 4 0 0,-2-2 0 16,5 4 1-16,3 1 0 0,0 1 0 15,6 2-1-15,-3 5 0 0,5 1-1 16,0 2 0-16,-2 3-3 0,1 2 2 15,1 0-9-15,0 1 8 0,4 3-1 16,-2-1-4-16,3 3 2 16,2 1 1-16,0 3 1 0,7 0 3 15,-2 0-2-15,6 0 2 0,4-2-2 16,9-5 3-16,6-4-1 0,2 3 1 16,-4 0-2-16,2 3-2 0,-2 6 3 15,0-1-1-15,4 2 2 0,-1 3 2 16,-2 5 6-16,2 9 0 0,-2 5-1 15,3 2-1-15,4-3 2 0,4-3-5 16,4-4 0-16,1 2-3 0,6 0-2 16,3 2-2-16,4 1 1 0,1 0-1 15,-1 1 1-15,7-1-1 0,-3-1 0 16,4 0 2-16,1-1 1 0,1 3 0 16,2-1 1-16,5 3 0 0,2-2 0 15,3-1 1-15,5 1 2 0,0-2-2 16,5-3-1-16,5 0 0 0,2-2 0 15,2-2 0-15,4-3 0 0,2-3 0 16,0 0-3-16,2-1 1 0,1-1-1 16,-3 2 1-16,4-3 2 0,-3 0 0 15,4 1 0-15,2 0 0 0,2 0-1 16,0 0 1-16,3-1 0 0,-2-1 1 16,1 2-2-16,-1-3 0 0,2 0-1 15,-2-2-1-15,4-1 2 0,0-3-5 16,-1 0 4-16,0-2 2 0,3 0-3 15,-3-1-2-15,2-1 5 0,3 0 0 16,1 0-3-16,1-2 3 16,0-1 0-16,0 0-3 0,-2-3-1 15,0 0-1-15,1-2-3 0,0 1 4 16,0-1-2-16,0-1 2 0,-2 0 4 16,0-2 0-16,-1-1 0 0,2-1 1 15,2-4 3-15,4 0-4 0,0-4-3 16,0-4 2-16,-2-3-3 0,-1 0-7 15,-5-2-1-15,3-1 4 0,-5 0 5 16,0-1 0-16,-3-2 3 0,-3-1 4 16,-4-1 0-16,-4-1 3 0,-1 0 4 15,-4-2 0-15,-3-3 4 0,-5 0-8 16,-4-2 6-16,-5-2 2 16,-8 3 0-16,-8 2-1 0,-1-6-4 15,-1-8-1-15,1-9 1 0,-2-7-5 16,-2 2-1-16,-8 4-3 0,-2 2-1 15,-4 1-2-15,-3 4-4 0,-4 2 3 16,-6 1 3-16,-6 1 1 0,-2 2 7 16,-2 6-3-16,1 3 5 0,-9-2 2 15,-8-5-2-15,-6-5 3 0,-4-4-7 16,1 3-6-16,7 6-1 0,1-1-4 16,1 0 3-16,1 1 0 0,7 4-2 15,6 6-4-15,3 5 3 16,1 2 4-16,-6-4 1 0,0-1-4 15,-5-1 1-15,0 3-5 0,-2 3-13 16,-7 4-26-16,-19 8-46 0,7 4-87 16,2 2-114-16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30:54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14223 18460 4 0,'-2'0'202'0,"1"0"-188"16,1 0 15-16,-1 0 9 0,1 0 9 16,-1 0-3-16,0 0-10 0,0 0 6 15,0-1 3-15,-2 0-7 0,1-1-2 16,-1 1-7-16,1-1-13 0,-2-3-11 15,0 1-3-15,-1-6-8 0,-1-2-7 16,-2-6-10-16,2-5 3 16,1-6 5-16,1-1 7 0,2-5 3 15,2-2 2-15,0 3 3 0,0 3-1 16,0-1 3-16,0 6 2 0,0-3 3 16,0 1 1-16,0 0 0 0,-1 1-2 15,-1-1 2-15,-2-1 2 0,-1 0 2 16,0-1-3-16,0-6 2 0,-1-5-1 15,-3-11-3-15,-1-1-1 0,2-1 0 16,-2 3-2-16,1 4-2 0,1 2-1 16,2 7 1-16,1 10-4 0,0 11 3 15,0 4 1-15,-1-3 11 0,-5-13-11 16,-3-9-4-16,1 0 4 0,2 7 4 16,1 10 9-16,4 7 5 0,-2-3-2 15,-2-2-9-15,0 1 2 0,1 1 9 16,0 3 16-16,0 0 1 0,0 0-16 15,0 0-9-15,1 1 0 0,-2-1-5 16,2-1-5-16,0 1 0 0,-2 0-6 16,3-2-11-16,-1 1 0 0,2-1-1 15,-2 0-3-15,3 1 0 0,1-2 8 16,1 2-6-16,0 3 19 0,2 2 1 16,1 2 5-16,-1 2 2 0,1 4 3 15,0 0 4-15,0 2-1 16,0-1-1-16,0 1 0 0,0 0-3 15,0 0-1-15,-1 0-1 0,1 0 0 16,0 0-2-16,0 0-1 0,0 0-5 16,0 0 0-16,0 0-1 0,0-1-1 15,0 0 1-15,1 1 0 0,0-3 1 16,-1 1 0-16,1-1 0 0,-1 0-1 16,2-1 1-16,1-2-1 0,1-2 1 15,3-2 0-15,2-4 1 0,0-3 2 16,0-1 1-16,0-1 0 0,0 0 1 15,-2-2-2-15,1 3 1 0,0-2 1 16,-2 0-3-16,1 0 0 16,0-1-1-16,0 0 0 0,-3 2-1 15,1 1 4-15,-1 0-4 0,-1 2 1 16,0-1 0-16,-1-2 1 0,-1-4-1 16,-1-3 2-16,0-2-3 0,2-2 0 15,-2 3 0-15,0 3 0 0,0 2 1 16,0-1 1-16,0 2-2 0,0 2 0 15,-2 0 2-15,1 5 2 0,-1 3 8 16,0 1 4-16,0 2-1 0,0 1 5 16,0 3 0-16,0 0-3 0,1 1-7 15,-1 0-5-15,0 2-4 0,1-1-1 16,-1 1-1-16,1 1-6 0,-2-1 2 16,2 0-3-16,0 1-9 15,0 0 1-15,1 0-3 0,0 0 0 16,0 0-2-16,0 0-10 0,0 0-18 15,0 0-14-15,0 3-27 0,0 12-44 16,1-1-34-16,0 3-18 0</inkml:trace>
  <inkml:trace contextRef="#ctx0" brushRef="#br0" timeOffset="17930.625">14035 16147 5 0,'0'0'561'16,"0"0"-515"-16,0 0 24 0,0 0-5 15,0 0-38-15,-19-10-10 0,17 7-14 16,-3 0-3-16,0 1-2 0,-3 0-15 16,1 0-10-16,-1-1 5 0,-1 1 0 15,-1 2-1-15,1 0 4 0,-1 0 7 16,1 0 12-16,1 0 6 0,2 0 1 16,0 0 2-16,0 0 6 0,0 0 6 15,1 0 2-15,0 0 0 0,1 0-6 16,-1 0-1-16,-1 0-1 0,0 2 1 15,0 0-1-15,1-1-1 0,1 1 3 16,0 1-9-16,0 0-3 0,-2 1-3 16,2 0-2-16,0 0 2 0,0 3-1 15,0 0 3-15,0 3 0 0,-1 4 3 16,-1 4-4-16,-1 7 3 16,-2 12-2-16,-3 17-2 0,-3 12 2 15,0 2-2-15,1-7-1 0,2-12 0 16,1-11 0-16,1 1 2 0,-3 0 0 15,1 1-1-15,1-3-2 0,3-8 1 16,2-4 0-16,2-8-1 0,0 3 0 16,1 1-13-16,-1 3-29 0,2 1-10 15,2-2-1-15,0-4-9 0,4-3-23 16,3-3-24-16,14-8-42 0,0-3-12 16</inkml:trace>
  <inkml:trace contextRef="#ctx0" brushRef="#br0" timeOffset="18276.145">14125 16205 358 0,'0'0'378'0,"0"0"-377"15,0 0-1-15,0 0-26 0,0 0 3 16,3 2 23-16,-3-2 6 0,0 0 8 15,0 1-11-15,0-1-1 0,1 1 1 16,1 2 4-16,0 2 6 0,3 3 5 16,1 3 10-16,3 4 3 0,2 4 0 15,1 2-12-15,3 3-2 0,1 4-1 16,7 8 0-16,3 7 2 16,6 7-2-16,-1 1-3 0,-3-6-4 15,-5-9 1-15,-7-13 0 0,-2-4-3 16,0 0 1-16,2 3-3 0,1 3 5 15,2 0-5-15,-3-1-3 0,0-5-2 16,-4-2-1-16,1-1-10 0,-3-3-12 16,0-2-20-16,0-2-43 0,0-3-54 15,-2-3-89-15,-4-4-182 0</inkml:trace>
  <inkml:trace contextRef="#ctx0" brushRef="#br0" timeOffset="38521.453">11569 18133 274 0,'0'0'18'0,"0"0"4"0,0 0-10 0,0 0-5 16,-16-14 22-16,11 11-6 0,1-1 16 15,-1 1 12-15,1-1-13 16,-2 2-6-16,2-1-2 0,0 0-4 15,0 1-5-15,1-2-8 0,1 3-6 16,0-2-5-16,1 0-1 0,1 3 4 16,-1-1 3-16,0 0 4 0,1 0 5 15,0 1-3-15,0 0 1 0,0 0-6 16,0 0-2-16,0 0 0 0,0 0-3 16,0 0-4-16,0 0 2 0,0 0 0 15,0 0-2-15,0 0 0 0,-1 0-6 16,1 2 1-16,0 1-6 15,0 4 4-15,1 5 3 0,1 5 4 16,1 6 0-16,2 12 0 0,0 11 1 16,2 15 1-16,0 7-1 0,-1-3 4 15,-1-2-4-15,-2-13 1 0,0-7-2 16,-1-5 3-16,0-11-1 0,-1-9-2 16,1-5 2-16,0-4-2 0,1 0 1 15,-1 1-1-15,0 0 2 0,-1-2 0 16,-1-3-1-16,0-2 3 0,0-1-4 15,0-2 1-15,0 0-2 0,0 1 1 16,0-1-6-16,0 0-1 0,0 0-5 16,0 0-4-16,-1-3-16 0,-1-3-25 15,-5-14-50-15,0 3-87 0,2-4-79 16</inkml:trace>
  <inkml:trace contextRef="#ctx0" brushRef="#br0" timeOffset="38788.189">11491 18027 499 0,'0'0'20'0,"0"0"-19"0,0 0-1 16,0 0-9-16,-14 19-2 0,6-5 8 15,0 3 3-15,0 6 10 0,0 3 16 16,-1 1-4-16,0 2 4 15,0-1-5-15,0-1-7 0,1-2-4 16,0-2-8-16,1-2-1 0,0-1-1 0,1-3-1 16,2-3-7-16,0-2-9 15,2-3-8-15,0-4-14 0,1-3-21 0,1 0-32 16,0-2-21-16,7-16 2 0,-2 1 21 16</inkml:trace>
  <inkml:trace contextRef="#ctx0" brushRef="#br0" timeOffset="39057.09">11485 18131 182 0,'0'0'111'0,"0"0"8"0,0 0-31 16,0 0-16-16,0 0-11 0,0 0-9 16,0 0-4-16,0 0-12 0,6-12-17 15,-6 12-8-15,2 0-7 0,1 0 2 16,5 0 2-16,3 0 8 0,3 1 9 16,5 3 19-16,2-1 2 0,-1 1-8 15,2 0 0-15,-1 0-5 0,1 0-4 16,-1 0-4-16,0 0-5 0,-4-1-3 15,-1 1-7-15,-4-1-5 0,-1 2-4 16,-3-3 0-16,-1 1 0 0,-2-1-1 16,-1-1-5-16,-2 0-17 0,1-1-7 15,-2 1-11-15,0-1-12 16,-1 0-25-16,0 0-47 0,0-7-56 16,0 2-120-16</inkml:trace>
  <inkml:trace contextRef="#ctx0" brushRef="#br0" timeOffset="71554.33">15090 14990 561 0,'0'0'0'16,"0"0"0"-16,0 0 28 0,0 0 11 16,0 0 2-16,0 0-6 0,0 0-5 15,-85-72-16-15,79 66-5 0,0 2-6 16,2 1-3-16,1 3-6 0,1-1-7 15,0 1-2-15,1 0-10 16,1 0-7-16,0 0 3 0,0 0 1 16,0 0 1-16,0 0 1 0,0 0 12 15,0 0 8-15,0 0 6 0,0 0 0 16,1 0 12-16,2 0 2 0,-1 0-1 16,1 1-2-16,1 0 0 0,2 2 2 15,2 0 5-15,3 1 0 0,3 0-3 16,2 1 3-16,2-1-1 0,2 1-6 15,4 1-7-15,4 0-1 0,0 1-3 16,9 2-4-16,5 4-5 0,7 0-1 16,-1 0 4-16,-1-1 3 15,-5-3 0-15,-3-1 3 0,4 0 4 16,0 0-2-16,1-1 3 0,-2 3-5 16,-1-1 0-16,2-1 0 0,-2 0-1 15,2-3-7-15,1 0 0 0,-2-2 6 16,1-2 1-16,-3-1 1 0,-1 0 1 15,1-1 4-15,-1-2-3 0,-2-1 2 16,-2-3-1-16,-1-2-2 0,-4 0 1 16,-6-2-4-16,-3-1 4 0,0-2-4 15,3-5 2-15,6-9 0 0,0-2 2 16,-3 0 0-16,-2 2-2 0,-7 4 3 16,2 0 9-16,-4 1 6 15,-3 4-3-15,-2 2-1 0,-3 0-2 16,0 5-4-16,-2 0 1 0,-3-1 12 15,0-2-1-15,-1-10-20 0,-2-10-24 16,-3-9 9-16,-2-3 7 0,-3 4 4 16,-3 5-1-16,1 8 3 0,2 5 2 15,-5-5-5-15,-1-4 4 0,-6-4-4 16,2 3 2-16,1 11 2 0,4 8 0 16,0 2-2-16,-3 0 3 0,-3-2 0 15,-6 1 0-15,-7 0-3 0,-8 0 2 16,-10 2-3-16,-1 0-3 0,2 4-2 15,6 0-2-15,6 4-2 0,9 1 6 16,3 1 2-16,-5 2 1 0,-2 1 0 16,0 0 3-16,-2 3-2 0,-1 3 1 15,-2 6 0-15,-4 3 2 0,-5 4-2 16,7 2 1-16,10-4 1 0,5-1 1 16,7-3 0-16,0 2 0 0,-1 4-1 15,-5 4-1-15,-3 10 0 0,-2 5 0 16,4-2-1-16,5-4 0 0,3-3 0 15,5-7-3-15,0 5 0 0,-2 1 2 16,2 0 1-16,3-1-3 0,0-1 5 16,3-2-8-16,1-2 8 15,2-1 1-15,1-1-1 0,1-1 2 16,0-3 0-16,5 1-2 0,0-2 3 16,4 1-2-16,2 2 3 0,3 0 3 15,3 1 11-15,0 0-2 0,3-2-14 16,1 2 0-16,-1-2-2 0,2 0 1 15,2 1 1-15,1-1 8 0,1 0-2 16,0 1 0-16,2-3-1 0,0 2 1 16,0-3 4-16,1 0-7 0,-3-1-5 15,1-1 1-15,-1-2 6 0,1 0-5 16,-3-2-2-16,0 0-25 16,3 0-10-16,10 0-18 0,-4 1-63 15,-5-4-134-15</inkml:trace>
  <inkml:trace contextRef="#ctx0" brushRef="#br0" timeOffset="74022.355">16609 14354 658 0,'0'0'6'0,"0"0"7"0,0 0 36 15,0 0-31-15,0 0 12 16,0 0-24-16,0 0-1 0,0 0 1 16,-138 6-6-16,129-8 0 0,1 0-8 15,2-1 0-15,1 1-6 0,0-2 1 16,1 1-4-16,1-2 3 0,-1-2-1 15,4-3-9-15,2-6-5 0,6-6 13 16,4-11 9-16,9-14 5 0,5-12-1 16,2-4 3-16,-1 4-2 0,-2 8 0 15,-5 6 2-15,0 4-1 0,-4-2 1 16,4 0 3-16,-1 1-1 0,2 0 4 16,0-1-2-16,-2 0 3 0,1-1-4 15,-1-3 0-15,-1-2 3 0,1-2 2 16,-3-2-1-16,1-2 2 0,-5-3 4 15,3-1 1-15,-3 0 1 0,1-1-2 16,-2 1-2-16,-2-1-2 0,2-1-3 16,-3 2 3-16,-1-1-3 0,-3 2 0 15,0 2-4-15,-4 0 0 0,0 3 1 16,-2 0-2-16,-3-3 1 0,2-5 3 16,0-5 1-16,1-11-3 0,2-6-3 15,3-6-3-15,3 1-14 16,-1 4-2-16,-3 9-1 0,0 7 17 15,-2 6 3-15,0 4 5 0,-2-1-3 16,-4 2 8-16,-1 1 11 0,-3 1-12 16,-2 3 6-16,1 3 6 0,-4 1 1 15,3 1-1-15,-3-1-11 0,2 2 1 16,-1 0-7-16,-3 1-2 0,2-1 0 16,-1 5 2-16,4 7-4 0,1 7 2 15,-2-3 17-15,-5-7-18 0,0-1-1 16,0-1 0-16,7 10 1 0,2 9 3 15,1 0-1-15,-2-2 0 16,-2-5 3-16,-1 0-3 0,2 0 6 16,-1 4 6-16,2 1 4 0,1 3-3 15,-1 2-2-15,1 2-9 0,2 2-1 16,-1 2 0-16,-1 1 0 0,3 1-1 16,0 0-2-16,0 2 0 0,2 1 1 15,-1 0 0-15,2 3 1 0,0-2-2 16,0 3-1-16,0 1 1 0,1-1-1 15,0 1-1-15,0 0 0 0,1 0 1 16,1 1-4-16,-1-1-2 0,0 1 1 16,1 0-2-16,0 0 5 0,0 0 1 15,-1 0-1-15,1 0 2 0,0 0 0 16,0 0 0-16,0 0 1 0,0 0-1 16,-1 0 3-16,1 0 2 15,0 0-2-15,0 0 0 0,0 0 2 16,-1 0 0-16,0 0 3 0,-1 1 0 15,-2-1 3-15,0 0-2 0,-1 0-3 16,-1 0-2 0,0 0-3-16,-2 1 0 0,2 0-1 0,0-1 0 0,1 2 0 0,0-1-1 15,0 0 1-15,-1 0-1 0,1 3-1 32,0-1-3-32,0 1-6 0,-1 2 3 15,0 2 0-15,-5 3-3 0,1 4-5 16,-3 3-1-16,0 5-2 0,-3 6-1 15,-2 8-9-15,-3 8 5 0,0 4-13 16,2 1-5-16,3-7-16 0,7-6-17 16,4-9-9-16,3-7-37 0,2-6-24 15,4-3 5-15,2-3-22 0</inkml:trace>
  <inkml:trace contextRef="#ctx0" brushRef="#br0" timeOffset="74178.616">16451 10478 614 0,'0'-2'96'16,"1"2"-36"-16,0-1 29 0,-1 1-68 16,2 0-21-16,2 0-4 0,3 3 4 15,4 2 1-15,5 3 0 0,3 4-1 16,2 3-1-16,4 4-12 0,-1 4-42 16,6 10-34-16,13 16-39 15,-7-6-57-15,-6-3-104 0</inkml:trace>
  <inkml:trace contextRef="#ctx0" brushRef="#br0" timeOffset="75414.485">10607 18011 640 0,'0'0'38'0,"0"0"-38"0,0 0 44 16,0 0-15-16,0 0-10 0,0 0-13 16,0 0 12-16,-56-55-4 15,46 37-9-15,0-4-5 0,0-3-2 16,-2-12 2-16,-1-9 0 0,-4-14-2 16,2-5-8-16,-1 3-9 0,4 4 0 15,3 4-5-15,-1-1 2 0,2-2 6 16,2 0 5-16,2-1 4 0,1 0 4 15,2-1 2-15,-1-4 1 0,2-1 0 16,3-6 0-16,0-3 1 0,2-3-2 16,2-2-2-16,-1-2 3 0,1-2 3 15,1-4-3-15,1-3 0 16,2-2 1-16,4-1 0 0,-1-1-1 16,3-2 0-16,0 1 1 0,5-1-1 15,0-6 0-15,1-1 1 0,0 1 0 16,3-2-1-16,-1 1 0 0,1-3 0 15,0-3 2-15,1 2-2 0,0-1 0 16,1-1 1-16,1 1 0 0,1-3 0 16,2 2 1-16,0-1 0 0,0 0-2 15,4 1 0-15,-1-2-2 16,1 0 1-16,0 2 1 0,1 1 3 0,1 1-3 16,-2 2 0-16,0 0 0 0,-1 5 0 15,-2 3 0-15,-1 2 1 0,1 4 0 16,0 1 8-16,1 0-5 0,0-1-4 15,4 0 2-15,-2-1-2 16,2 0 0-16,3-2 0 0,0 0 0 16,0-2-4-16,1 3-4 0,-1 4 3 15,0 6 2-15,-1 1 3 0,1 3 3 16,1 1 6-16,3-1 9 0,-2 4-2 16,5 3-2-16,-1 5-7 0,0 3-2 15,-1 5-3-15,-4 4-2 0,1 4 2 16,-3 6 1-16,-3 3-3 0,0 4 0 15,0-1 9-15,-4 3 1 0,-4 6-5 16,-7 6-2-16,-5 5-3 0,-1 2 0 16,3-1-12-16,0-3-17 0,1 0-18 15,-1-1-19-15,3-5-57 0,-7 3-57 16,-3 3-67-16</inkml:trace>
  <inkml:trace contextRef="#ctx0" brushRef="#br0" timeOffset="75792.939">12134 10972 674 0,'0'0'0'0,"24"-15"-4"0,3-3 4 15,12-9 4-15,13-7 1 0,2-2-5 16,-2 2-13-16,-3 4-25 16,-11 6 3-16,-6 4 6 0,-7 5 9 15,-7 4 14-15,0 2 6 0,2-1 0 16,1 0 3-16,2 1 7 0,-2 2 4 16,-2 2 1-16,-1 3 4 0,-1 1-5 15,0 1-14-15,-2 3-4 0,2 4 1 16,1 4-9-16,-2 7-4 0,0 6-1 0,-1 13 5 15,1 17 1-15,-8 17 7 16,-4 12 2-16,-5 3 1 0,-6-3 1 16,-3-7 7-16,0 0-6 0,2-1 0 15,2-1-1-15,4-1-49 0,1-19-102 16,1-10-103-16</inkml:trace>
  <inkml:trace contextRef="#ctx0" brushRef="#br0" timeOffset="115443.691">10651 17847 832 0,'0'0'23'0,"0"0"-23"16,0 0 0-16,0 0-4 0,0 0-47 16,0 0 7-16,0 0 44 0,-25-2 12 15,25 2 11-15,-2 0 19 0,2 0 10 16,0 0 0-16,0 0-13 0,0 0-12 16,0 0-16-16,0 0-11 0,0 1-7 15,2 4-5-15,-2 5 3 0,1 8 9 16,-1 12 10-16,0 13-10 0,0 13 0 15,0 8 0-15,0-1 1 0,0-2-1 16,0-3 0-16,0 1-6 0,3 5-17 16,3-1-7-16,1 0-17 0,-3-6-10 15,0-9-68-15,-2-15 123 0,1-14-40 16,-1-8-20-16,2-6-13 0,-1-2-1 16,5-1-18-16,3-7-21 0,-1-6-49 15</inkml:trace>
  <inkml:trace contextRef="#ctx0" brushRef="#br0" timeOffset="116183.61">10615 17920 743 0,'0'0'10'0,"0"0"-20"16,0 0 7-16,0 0-4 0,0 0-9 15,0 0 16-15,-1-53 12 0,6 46 21 16,3 0-7-16,2-2-2 0,5-3 16 16,5 2-9-16,3-3-17 0,10 1 0 15,8-1 2-15,8 2-2 0,2 0 0 16,-3 2 2-16,-4-2 4 0,-7 4-2 16,-2-1-2-16,-5 4-7 15,-5 0 0-15,-7 2-4 0,-4 1 1 16,4 1-3-16,-1-3-2 0,1 3 1 15,-4 0 2-15,-1 0-3 0,-3-1 2 16,-1 1-2-16,-1 0 1 0,-3 0 0 16,0-1 2-16,0 1-4 0,-1 0 2 15,0 0-1-15,-1 0 0 0,1-1-1 0,-1 1 4 16,1-1 0-16,-2 1 1 0,-1 0-1 16,0 0 0-16,0 0-1 0,-1 0 2 15,0 0-5-15,1 0-1 16,-1 0-2-16,2 1-2 0,0 2-3 15,2 4-4-15,3 4 4 0,3 5 4 16,2 5-9-16,3 9 1 0,4 10 5 16,2 10 0-16,1 5 3 0,-3-1 2 15,-2-5-6-15,-1-6 3 0,-2 1-1 16,-1-4 6-16,0 0 0 0,-2 3 1 16,-5 0-1-16,-1 1 0 0,-3-2-37 15,-2-5 37-15,0-10 2 0,-1-5 3 16,0-6-4-16,-1-3 1 0,-1 3 0 15,-2 0 0-15,0 3-1 16,-1-2 7-16,-2-2-6 0,0-4 36 16,0 0-12-16,0-4 3 0,-4-1 6 15,-1 0-5-15,-5 0-5 0,-3 1-7 16,-3-1-3-16,-5 2-13 0,-7-1-2 16,-11 5 0-16,-10 2 0 0,-7 3-4 15,2 0-10-15,3 0-1 0,8-3-3 16,7-1 10-16,10 0 8 0,9-5 8 15,8-2 4-15,2-1-4 0,-1-1-8 16,0 0 3-16,1 0 1 0,3 0 10 16,4-2-1-16,2 0-4 0,3-1-6 15,0 0-3-15,2-1-4 0,0 0-5 16,1 1-6-16,0-1-19 0,0 0-42 16,0-4-40-16,0 0-88 0,0-6-167 15</inkml:trace>
  <inkml:trace contextRef="#ctx0" brushRef="#br0" timeOffset="122137.753">22403 12729 75 0,'0'0'0'0,"0"0"-28"16,0 0-9-16,-27-28 27 0</inkml:trace>
  <inkml:trace contextRef="#ctx0" brushRef="#br0" timeOffset="122309.672">22242 12634 320 0,'0'0'30'15,"0"0"-6"-15,0 0-2 0,0 0-22 16,0 0 0-16,0 0-24 0,0 0-12 16,0 0-14-16,0 0-22 0,25-22 7 15,-14 13-12-15</inkml:trace>
  <inkml:trace contextRef="#ctx0" brushRef="#br0" timeOffset="123856.489">22839 12531 205 0,'0'0'89'15,"0"0"-73"-15,0 0 23 0,0 0 12 16,0 0-2-16,0 0-10 0,0 0-7 15,0 0-7-15,0 0-3 0,33 19-3 16,-36-19-7-16,-3 0 7 0,-2 0-10 16,-2 0-6-16,-7 2 1 0,-4-1 1 15,-4 0 1-15,-2 1 3 0,-6 0 1 16,-2 0-3-16,-12 0-3 0,1 1-2 16,-6-2-1-16,5 1 0 0,7-2 2 15,2-2-2-15,0-2-1 0,-1-2-1 16,-1-2 1-16,0-1 0 0,-5 0-1 15,2 0-2-15,-4 0 0 0,1-1 3 16,-1 2-1-16,1 1 2 0,0 1 1 16,2 1 0-16,-2 1 2 0,3 0 3 15,2 2-3-15,-6 0 4 0,-4-1 5 16,4 3-2-16,7-1-8 0,7 1 3 16,1-1 3-16,-9-2 27 0,-6 0-21 15,0 1-12-15,4-1 2 16,13 2 2-16,4 0 14 0,-5-1 4 15,-10 2-10-15,-5 0-7 0,0 0-4 16,10 0-3-16,12 0 5 0,-4 0 11 16,1 1-9-16,0 0-8 0,-9 2 1 15,-1 1 1-15,1-1 6 0,4 2-4 16,5-2 15-16,8 0 4 0,-2 1-10 16,-4-1-6-16,2 1-6 0,-2 0 8 15,3 0 1-15,1-1-1 0,0 1 4 16,0-1 4-16,6 0 0 0,0-1-1 15,3 2 4-15,2-1-1 16,1-1-2-16,1-1-1 0,2 0-16 16,-2 0 7-16,2 0-7 0,0 1 24 15,2-1-13-15,0 1-1 0,-1 0-4 16,0-1-2-16,-1 1-3 0,0 1 2 16,1-1-1-16,0-1-1 0,-1 2 0 15,0-1 0-15,2 0 1 0,0-1 0 16,2 0 0-16,0-1-2 0,1 1-2 15,1-1-4-15,0 0 0 0,0 0 0 16,0 0-1-16,-2 0-3 0,2 0-1 16,0 0-3-16,0 0-2 15,2 0 0-15,-1-1 2 0,-1 1 1 16,2 0 3-16,-2 0 1 0,0 0-2 16,0 0 1-16,0 0-1 0,5 0 1 15,5 2-2-15,7 2 4 0,11 5 5 16,13 1 0-16,13 3 3 0,6 0-1 15,-3-2-1-15,-2-1 1 0,-4-1 1 16,4 0 0-16,3 1 5 0,4-1 3 16,3 0-4-16,-2-1 0 0,-1-2-1 15,-2-1-1-15,-2-1-2 0,1-1 1 16,1 1 2-16,3 0 7 0,-3-2 2 16,-2 2 3-16,-1-2-12 0,-3 2 4 15,-4 1-6-15,2 0 1 0,-5 1 3 16,0 0 5-16,-1 0-4 0,-2 1-3 15,-1 1-1-15,-5-2-2 0,-5-1 0 16,-6-3-1-16,-7 0-3 0,0 0-2 16,9-1-6-16,9-1-2 0,-3 0-2 15,-5-3 4-15,-8 1 5 0,-6 0-6 16,1-1 0-16,1 0 6 0,-1 0 5 16,-4 1 1-16,-1-1-1 0,-4 0-5 15,0 1-5-15,-3 1-1 0,0 0 1 16,-1-1 1-16,-4 1-1 0,0 1 1 15,0-1 1-15,0 1 1 0,0-2 5 16,0 1-4-16,-3-3-1 16,0-2-1-16,0-2-2 0,-2-4 3 15,-3-2-4-15,3 0 0 0,-4-1 2 16,-1 0 0-16,2 3 3 0,-1 0 1 16,-2 1-1-16,-2-1 3 0,-2 1-1 15,-3 0-1-15,-1 0-1 0,-6 2 0 16,-7-1 6-16,-11 1-2 0,-13 2-1 15,-4 0-5-15,0 3-1 0,3 2 3 16,6-1 7-16,-1 1 1 0,0-2 0 16,-3-2 0-16,5 3-10 0,0-1 9 15,-3 0 1-15,2 1 0 16,-9-1 0-16,3 3 3 0,2 0 0 16,1 1-2-16,8 0 4 0,-3 0 6 15,-3 0 8-15,-5-1-19 0,2-1-1 16,6 2-11-16,4-1 12 0,6 0 5 15,-2-1 8-15,0-2 0 0,1 1-13 16,-1-1-6-16,10 2 6 0,7-2 0 16,5 1 8-16,-1 1-1 0,-1-2-6 15,0 0-1-15,-2 0 3 0,5 0 0 16,1 0 2-16,4 0-2 0,1 1-3 16,4 0-2-16,3 1-3 0,0 0 2 15,5 2-2-15,0-1-2 16,0 1-2-16,0 0-3 0,3 0-2 15,4 1 7-15,4 2 2 0,8 2 4 16,14 4 1-16,14 5 2 0,16 5 4 16,13 3-2-16,6 3 3 0,7 0 3 15,4 0 0-15,2-1 4 0,0-2 5 16,0-5-8-16,-5-3-7 0,3 0 2 16,0-3-6-16,-1 1 4 0,-2 0-4 15,0 1 6-15,-5-1-6 0,-3 1 0 16,-1 0-8-16,-5 0-12 0,-5-1-26 15,-8 0-36-15,-20-3-89 0,-10-1-129 16</inkml:trace>
  <inkml:trace contextRef="#ctx0" brushRef="#br0" timeOffset="128265.921">16256 14298 586 0,'0'0'31'16,"0"-1"-10"-16,0-1-8 0,0 0-9 15,-2-1-4-15,0 0 3 0,-1-1 3 16,0 2 15-16,-1-3-4 0,1 3-10 16,0-2 6-16,0 3 12 0,0 0 2 15,1 1-8-15,-1 0-8 0,2 1-10 16,0 1-1-16,0 0-2 0,0-1-5 15,1 0-4-15,0 0 2 0,-2 4 1 16,1 2-1-16,-1 5 3 0,-2 5 5 16,2 5 0-16,-1 12 2 0,-1 9-2 15,0 13 1-15,0 5-2 0,1 0 2 16,1-4-1-16,0-6 1 16,1 2-1-16,0-1 0 0,1-2 0 15,0 1 1-15,0-2 1 0,0 0-1 16,0-4-2-16,0-2-1 0,0-3-2 15,0-6-3-15,0-9-5 0,0-7-15 16,0-9 4-16,0-4 1 0,0-3-22 16,0-1-45-16,-4-11-58 0,2-4-56 15</inkml:trace>
  <inkml:trace contextRef="#ctx0" brushRef="#br0" timeOffset="128972.325">16109 14308 823 0,'0'0'0'0,"0"0"-18"16,0 0 13 0,0 0-2-16,0 0-6 0,0 0 12 0,5 0 1 0,0 0 4 0,6 0-4 15,3 0-3-15,8 0 2 0,11 0 2 16,12 0-2-16,12 0-3 15,3 0-4-15,-2 0-6 0,-4 0-3 16,-11-1 11-16,0 1 2 0,-1 0 4 16,-4 0 4-16,-2 1-3 0,0 0 4 15,-3 2-2-15,-6 1 1 0,-8-2 4 16,-4-1-2-16,-4 0-1 0,-1 1-2 16,0-1 3-16,-2 0 2 0,-3 0 2 15,-2 0 0-15,-3 0 0 0,0 0-1 16,0-1-6-16,0 0 2 0,0 1-3 15,0-1-2-15,-2 0 6 0,1 0-2 16,-1 0 4-16,0 0-2 16,1 0 0-16,-1 0 3 0,-1 0-6 15,0 0 4-15,0 0-3 0,-3 0 0 16,2 0-4-16,1 0 0 0,0 0-3 16,1 0-1-16,1 0-4 0,0 0-4 15,0 1 5-15,1 3-14 0,-1 4-6 16,-2 7 4-16,1 17-14 0,2 21-2 15,1 9 26-15,3-3 13 0,-1-12 1 16,0-4 9-16,2 6-6 0,-2 7-4 16,1 4 2-16,-3-10 0 0,-1-9 6 15,0-2 0-15,-2 0 0 0,0-4 4 16,-1-5-2-16,0-6 3 0,1-7-4 16,-1-4 6-16,0 2 4 0,-2 1-4 15,0 2 2-15,-1-3 7 0,0-1-1 16,0-3-2-16,-2 0-2 0,-3 0-10 15,0 0-9-15,-4-1-2 0,-2 0-7 16,-3 1 5-16,0-1-1 0,-3-2 5 16,-2-1 0-16,0-1 0 0,-3-3 2 15,-2-1 5-15,-4-2-1 0,2 0-4 16,1 0-1-16,1 0 0 0,8-2 0 16,-4-1-1-16,3 1-6 0,3-1-12 15,2 1-16-15,1-2-24 0,-10-13-38 16,7 1-80-16,0-4-183 15</inkml:trace>
  <inkml:trace contextRef="#ctx0" brushRef="#br0" timeOffset="135099.273">15595 15073 476 0,'0'0'0'15,"0"0"-36"-15,0 0 36 0,0 0 5 16,-16-10 12-16,15 5-12 0,1 0 4 16,0 0 3-16,0 0-5 0,0 0-2 15,0 3 1-15,0 0 7 16,0 0 1-16,0 2 4 0,0 0 4 15,0 0 4-15,0 0 2 0,0 0 3 16,0 0 3-16,0 0-5 0,0 0-4 16,0 0-7-16,0 0-5 0,0 0-5 15,0 0-8-15,0 0-2 0,5 0-1 16,1-1 3-16,2-3 3 0,3-1 3 16,1-1 2-16,1 1-2 15,0-2 0-15,0 3-3 0,3-2 0 16,-3 2 1-16,2 0 2 0,0 1-2 0,0-1 3 15,1 1-1-15,1 0 0 16,0 1 0-16,4-2-1 0,0-1-2 16,1 2 0-16,-1-2 2 0,2-1-2 15,0 2 3-15,-3-2 3 0,2 2 2 16,-2-1-1-16,-3 1-4 0,1 1 3 16,-4 0-2-16,1 1 4 0,-1 0-1 15,0 0-1-15,-1 1 4 0,0 0 8 16,-3 0-15-16,0 0-6 0,0 0 0 15,0-1 2-15,0 1-1 0,2 0-1 16,-2-1 0-16,0-1-1 0,0 2 0 16,-2 0-1-16,0 0 2 15,-1 0-2-15,0 0 2 0,-1-1 0 16,-2 1 2-16,1 1-2 0,-2-1 1 16,-1 1 0-16,-1 0 1 0,0 0-1 15,0 0 1-15,-1-1 3 0,0 1-3 16,0 0 1-16,0 0 3 0,0 0-4 15,0 0-2-15,0 0-2 0,0 0-1 16,-4 0-1-16,-3 0-1 0,-5 0-1 16,-5 0-1-16,-6 0 0 0,-2 1 1 15,-3 0 4-15,-1-1 1 0,0 1 2 16,-2 1-2-16,1-1 2 0,-5-1-2 16,-7 2-2-16,-5-2-10 0,-2 2-2 15,4 0 11-15,3 1 4 0,4-1-1 16,2 1-1-16,6-1-1 0,5-1 3 15,6 0 0-15,3 3 4 0,-4-2-2 16,0 2-1-16,-2 0 2 0,4 0 2 16,3-1-5-16,2 0 1 0,3-2-1 15,3 1 0-15,1-1 1 0,1-1 1 16,4 0 0-16,-1 0-1 0,2 0-1 16,0 0-2-16,0 0-1 0,0 0-3 15,0 0 1-15,3 0 0 0,3 0 4 16,3 0 1-16,3-1 6 15,4-1 0-15,6 2 3 0,2-1-2 16,6 0 0-16,2-1-1 0,9 2-3 16,6 0-2-16,8 0 5 0,2 3-5 15,-4-1 1-15,-6 0 0 0,-6 2-1 16,2 2 2-16,-3-2 1 0,3 3 3 16,-4 0 0-16,0 0 1 0,-1 0 1 15,0 0-1-15,-2 2 0 0,-2-1 3 16,-6-4-3-16,-7 3 2 0,-4-3 1 15,-3-1-1-15,4 2-1 0,1 1 1 16,0-1 2-16,-2-1-1 16,-4 1-1-16,-2-2-2 0,-1 1 1 15,-4-2 4-15,-1-1-2 0,0 1-1 16,-4-1-2-16,2-1-1 0,-2 1-1 16,-1-1-3-16,0 0-1 0,0 0-2 15,0 0-8-15,1 0-11 0,-1 0-20 16,0 0-28-16,-1-1-37 0,-16-18-64 15,-1-1-90-15,-3-5-271 0</inkml:trace>
  <inkml:trace contextRef="#ctx0" brushRef="#br0" timeOffset="135860.777">24196 13046 167 0,'0'0'259'0,"0"0"-242"0,0 0 9 15,0 0-11-15,0 0-2 0,-2 0 7 16,-2 0 2-16,4 0 0 0,-3-1-9 15,0 0-7-15,-2-2-3 16,0 2 1-16,0-2-3 0,-1-1-1 16,-2 0-1-16,0-1-6 0,0 0-8 15,3 1-4-15,-2 0 2 0,5 1 0 16,-1-1 2-16,0 1 4 0,3-1 4 16,-2 1 3-16,1-2 1 0,-1-1-7 15,0-3-13-15,1-3-16 0,-1-3-13 16,-1-4-8-16,0-2-9 0,-3-4 4 15,4-2-4-15,-3-2-6 0</inkml:trace>
  <inkml:trace contextRef="#ctx0" brushRef="#br0" timeOffset="136888.194">24084 12591 35 0,'0'0'66'0,"0"0"11"16,0 0 9-16,0 0-1 0,0 0-1 15,0 0-8-15,0 0-11 0,5-4-2 16,-5 4-6-16,0 0-6 0,0 0-5 15,0 0-8-15,0 2-17 0,0 0-10 16,1 3-8-16,1 2-3 0,1 2 0 31,2 5-2-31,-2 7-1 0,0 5 3 16,2 10 0-16,-2 9 1 0,0 7 0 16,-3 2 0-16,0-6 1 0,0-6-2 15,-3-13-1-15,0-6 1 0,1-6 1 16,-1-2-1-16,0 1 1 0,0 0-1 15,-2 0 3-15,2-3-3 0,0-3 0 16,1-2 0-16,-1-3 0 0,3-2-3 16,-2-1-1-16,1-2-5 0,1 0-4 15,0 0-2-15,0 0 3 0,0-2-3 16,0-1-2-16,0-1 1 0,-2-6 6 16,-1-4 5-16,1-8 5 0,-1-10 0 15,-1-9 0-15,4-8 0 0,0-2-1 16,4 5 1-16,-4 6 0 0,0 10 1 15,0 7-2-15,0 4 0 0,0 1-2 16,0-3-1-16,0-3 0 0,0-1 2 16,0 2 1-16,0 4-1 0,2 3 2 15,-1 4 1-15,1 4 0 0,-2 2 5 16,2 3 6-16,-2 2 6 0,0 1 5 16,0 0 4-16,1 0-7 0,-1 1-1 15,0 0-6-15,2 0-2 0,-2 1-8 16,1 1-3-16,1 3 0 0,0 2-2 15,1 2 2-15,2 4 0 0,-2 2 2 16,4 2 2-16,-2 0 2 0,-2 0-3 16,2-2 9-16,-3 0-3 0,1-2-8 15,0 0-1-15,1 0 1 0,-2-1-2 16,1-2 1-16,-1-1-1 0,1 0-1 16,-1-2-1-16,-1-1-2 0,1-2 5 15,-2-1 0-15,2-1 0 0,-1-2 1 16,-1-1-1-16,0 0 2 0,0 0 0 15,0 0-2-15,0 0 2 0,-1 0 1 16,-1-2 0-16,2 1-3 16,0 0 6-16,0 1-6 0,0-1-1 0,0 1 0 15,0 0 0-15,0 0 1 16,0 0 0-16,0-1 1 0,0 0 0 16,0 1 4-16,0 0 1 0,0 0 2 15,0 0-2-15,0 0 0 0,0 0 2 16,0 0-1-16,0 0 2 0,0 0 2 15,0 0 1-15,0 0-2 0,0 0-1 16,0 0-2-16,0 0-2 0,0 1-3 16,0 1 1-16,0 1-2 0,0-2 9 15,0 1-5-15,0 0-4 0,0 1-1 16,0 1 0-16,0 4 0 0,-3 3 0 16,0 5 1-16,-2 5-1 0,-3 1 1 15,2 2 0-15,1 0 2 16,0 0 1-16,0 0-4 0,2-1 1 15,-1 0-1-15,1-1 0 0,1 0 0 16,-1-1 0-16,1-2 3 0,-1-2 6 16,3-1-2-16,-2-2-1 0,1-1 1 15,1-1-2-15,0-1 4 0,0-3 1 16,0-1-6-16,0-2 2 0,0 0-1 16,0-3 1-16,0-1-1 0,3 0-3 15,-3-1-2-15,0 0-1 0,0 0-4 16,0-2 2-16,0 1-4 0,0 0-8 15,-3 0 1-15,3-1-19 0,-2 1-26 16,-1-5-46-16,-19-25-68 16,3 0-67-16,0-6-99 0</inkml:trace>
  <inkml:trace contextRef="#ctx0" brushRef="#br0" timeOffset="139420.796">22152 11874 694 0,'0'0'55'0,"0"0"-55"15,0 0-32-15,0 0-3 16,0 0 5-16,25 1-7 0,-17 0 25 16,-2 1-4-16,0 0-16 0,1 1 6 15,-1 1 19-15,2 1 7 0,0 0 0 16,-2-2 2-16,-1 1 2 0,0-1 3 16,1 0 4-16,-4 0-1 0,4-1 5 15,-3 1 6-15,-3 0 1 0,1-2 5 16,1 0-3-16,-2-1 5 0,2 0 6 15,-2 2-2-15,0-2-6 0,0 1-1 16,0 2-6-16,1 1-7 0,1 2 1 16,1 2-2-16,-1 3-5 0,4 5-3 15,-3 3-1-15,3 6 0 0,1 10-2 16,-1 10-1-16,1 14-1 0,0 6 1 16,-1-1 0-16,-1-4 2 0,2-8-2 15,1-4 3-15,1-3-1 0,2-3 2 16,-1-3 1-16,2-1-1 0,-1-3-4 15,-1-7-1-15,-1-7-11 0,-4-7-4 16,-2-6 16-16,0-2-8 0,-1-2-12 16,1-1-15-16,-3-3-9 0,0 0-11 15,2-8-35-15,-2-8 11 0,0-18-31 16,0-43-12-16,0 6-43 0</inkml:trace>
  <inkml:trace contextRef="#ctx0" brushRef="#br0" timeOffset="139958.46">22349 11729 880 0,'0'0'36'0,"0"0"-5"0,0 0-31 16,0 0-7-16,0 0-7 0,0 0 14 15,5 0 4-15,1-2 0 0,4-1-4 16,9-1 1-16,9-1 0 0,13-1-1 15,11 0 1-15,-1 1 10 16,-10 4-11-16,-11 1-3 0,-10 0-20 16,-2 1 10-16,7 4 13 0,7 2 1 15,-2 0 9-15,0 1-10 0,-5-1-1 16,-6 0 1-16,3 1 2 0,-5-1 11 16,-5-1-2-16,-4 0-7 0,-5-3-1 15,0 1 2-15,-3-1 1 0,0 1-1 16,0 1-3-16,-3 1-1 0,1 0-1 15,-1 0 0-15,0 1-3 0,-2 1-2 16,2 0-1-16,-2 1-4 16,-1 2-1-16,0 1-5 0,-1 5-1 15,-1 5-7-15,2 3-4 0,-2 4 0 16,3 1 25-16,2 0 3 0,3 12 0 16,0 15-7-16,5 12-2 0,-2-1 1 15,3-8 8-15,-3-14 19 0,-1-8 7 16,3 3-3-16,-2-1-5 0,0-9 2 15,-3-8 14-15,2-9 0 0,-2-5 10 16,0 3-2-16,0-1-17 0,0 1-10 16,0-2-3-16,0-3 1 0,0-1 5 15,0-3-1-15,0-1-7 0,-3 0-6 16,-2-1-4 0,-5 1-5-16,-7 0-9 0,-8-2-16 15,-12 0-19-15,-20-8-38 0,-14-7-62 16,-6-4-64-16,19 4-98 0</inkml:trace>
  <inkml:trace contextRef="#ctx0" brushRef="#br0" timeOffset="140521.73">23964 11632 542 0,'0'0'103'16,"0"0"13"-16,0 0-32 0,0 0-14 15,0 0-33-15,0 0 3 0,0 0 9 16,0 0-19-16,0 0-11 0,0 0-13 16,0 0-6-16,0 1-8 0,0 1-9 15,-3 5 4-15,1 6-7 16,-3 19 0-16,-1 27 8 0,4 18 11 16,2 12 0-16,0-1 2 0,2-8 2 15,3-9 8-15,1 1 3 0,-1-4-2 16,3-8-2-16,1-8 1 0,-1-9-7 15,-1-11-4-15,1-10 0 0,-2-4-6 16,-2-1-16-16,1 0-12 0,0 2-25 16,0-3-36-16,0-3-43 0,-4-10-44 15,-1-3-66-15</inkml:trace>
  <inkml:trace contextRef="#ctx0" brushRef="#br0" timeOffset="141052.968">24081 11626 850 0,'0'0'68'0,"0"0"-48"16,0 0-16-16,0 0-4 0,0 0-35 16,0 0 18-16,0 0 17 0,95-8 10 15,-57 4-10-15,12 1-2 0,10 0 1 16,5 3 1-16,-5 0 0 15,-8 6-2-15,-9 1 2 0,-5 2-5 16,-2 2 2-16,0 1 2 0,-10-1-4 16,-6 0 5-16,-7-4 0 0,-1 0 0 15,-2 1 0-15,4 2 0 0,-3 0 0 16,-1-1 0-16,-3 1-9 0,-2 0-5 16,-1-1-9-16,-1 0 0 0,-2 1 0 15,-1 2-3-15,0 2 1 0,0 1-4 16,-1 2 1-16,-4 4 6 0,0 0 7 15,-4 3 5-15,-1 1 3 0,-1 3 6 16,0 7 1-16,-2 9-3 0,1 6 3 16,4 3-1-16,0-6-4 0,3-11 1 15,4-9 4-15,-1 4 2 0,0 7 2 16,-2 5 3-16,1 4 7 0,1-12 9 16,-1-11 12-16,3-7 11 0,0-4 4 15,0 2 0-15,-3 0-7 0,3 0-11 16,-2-1-6-16,2-2-5 0,-3-2 1 15,1-3-3-15,-2 0-17 0,-3 1-2 16,0 1-7-16,-3 2-18 0,-3-1 24 16,-1 0-1-16,-2-1-3 0,-1-2-4 15,-2-2-2-15,0-1-8 0,-8-4-9 16,-6-2-11-16,-14-12-27 0,-13-10-24 16,-11-8-37-16,12 5-60 0,13 3-93 15</inkml:trace>
  <inkml:trace contextRef="#ctx0" brushRef="#br0" timeOffset="141808.873">16130 14232 772 0,'-2'0'44'0,"-2"0"-42"15,-1-1 52-15,2-1-10 0,-1 2-10 16,1-2-26-16,-2 1 1 0,0 0 4 16,-2-2-12-16,-1 3-1 0,2 0-3 15,0 0-3-15,1 0-4 0,1 2-2 16,-1 3-4-16,1 4-8 0,0 7-6 16,0 16 3-16,1 24 13 0,1 28 12 15,2 13 2-15,0 6 6 0,2-4-2 16,2-12 5-16,1-2 3 0,0-4-6 15,1-6-2-15,-3-5-2 0,1-5-2 16,0-8-1-16,-1-6 0 0,-1-6-4 16,-1-8 4-16,0-11-3 0,-1-9-3 15,0-8-2-15,1-4-10 0,-1-2-20 16,0 0-40-16,0-3-43 0,0-4-31 16,2-10-24-16,3-37 46 0,1 1 43 15</inkml:trace>
  <inkml:trace contextRef="#ctx0" brushRef="#br0" timeOffset="142520.775">16175 14339 621 0,'0'0'2'15,"0"0"2"-15,0 0-8 0,0 0-16 16,0 0-2-16,0 0 13 0,24-24 9 15,-11 13 3-15,4 1 0 0,4 0 0 16,1 1-3-16,5 1 7 0,8-1-2 16,9 3 2-16,5 1-2 15,3 3 0-15,-5 2 4 0,-6 0-2 16,-7 0 0-16,-3 3 1 0,-6-1-1 16,4 3 0-16,-4-1 1 0,-1 1-5 15,3 0 4-15,-7-1-2 0,2 0 1 16,1 2 1-16,-4-2 0 0,-5 0 1 15,-2 0 4-15,-5-2 3 0,-2 1 8 16,-2-2 1-16,-2 0-1 0,-1-1 2 16,0 0 0-16,0 1-4 15,0-1-4-15,0 0-2 0,0 0-5 16,0 0-7-16,0 0-1 0,0 0-2 16,0 1-2-16,-2-1-5 0,-1 3-3 15,0-1-1-15,0 3-1 0,0 1-2 16,0 3-1-16,1 5-1 0,0 7 6 15,2 13 4-15,0 18 1 0,2 13 5 16,3 6 0-16,0-3 3 0,0-7-2 16,-1-10 1-16,1 1-2 0,-4-4 4 15,1-2 0-15,-2 0 2 0,0-1 3 16,0 1 3-16,-3-3-1 16,-1-2 1-16,0-5 0 0,0-6-2 15,1-8 1-15,-1-6 6 0,2-5 4 16,1 0-1-16,-2-1 5 0,1-2 6 15,1-2 8-15,0-4-4 0,0-1-4 16,-2 0-2-16,0-1 3 0,-2 0-1 16,-3-2-2-16,-3-1-20 0,-7-2-7 15,-4 0-1-15,-1-4-1 0,-6 0 0 16,-9-3-7-16,-6 0-6 0,-10 0 2 16,-2 1 3-16,5 4-2 0,1 4 0 15,6 1 4-15,-1 2 1 0,3 0 3 16,-3 0-1-16,5 3 3 0,-1-1 0 15,2 2 0-15,2-1 0 0,3 2-1 16,5-1 1-16,6-1-10 0,6-2-26 16,0 0-34-16,-2 1-35 0,-16-1-91 15,2-1-126 1</inkml:trace>
  <inkml:trace contextRef="#ctx0" brushRef="#br0" timeOffset="143263.532">10735 17749 574 0,'0'0'0'16,"0"0"-8"-16,0 0 8 0,0 0 7 15,0 0-2-15,0 0-3 0,0 0 4 16,-3 4-3-16,3-3 7 0,0 0-9 15,-2 2-1-15,1 2-1 0,-1 8-9 16,0 4 4-16,0 9-1 0,1 14 4 16,1 11 2-16,0 8 1 0,3 4 0 15,1 2-3-15,2-3 3 0,-2 1 0 16,1 2 0-16,-2 2 3 0,2-1-3 16,0-2 1-16,0-1-1 0,1-4 2 15,-2-4-2-15,2-3-10 0,1-9 10 16,0-14 3-16,0-5-3 0,-3-9 0 15,1-2-3-15,-1-2-11 0,1 0-13 16,1-5-21-16,2-5-37 0,-2-5-10 16,0-30 17-16,-2 3-33 0</inkml:trace>
  <inkml:trace contextRef="#ctx0" brushRef="#br0" timeOffset="144055.879">10729 17810 628 0,'0'0'12'0,"0"0"7"0,0 0 10 16,0 0-4-16,0 0-25 0,0 0-13 16,-11-2-1-16,11-2 1 0,0 1-4 15,3-3 3-15,3-2 5 0,2 1 0 16,1-1 2-16,2-1 0 0,3 2 0 15,1 0 3-15,5-1-2 0,3 1 3 16,1 1 1-16,3 2 2 0,7-1 0 16,-3 3 0-16,0 1 1 15,-1 1-1-15,-6 0 3 0,4 1 3 0,-2 2 2 16,-2 0-1-16,-1 1 4 16,0 1 1-16,-1 0-2 0,-4-1 0 0,0 3-6 15,-3-2 0-15,-2-2 2 0,-3 2 0 16,-3-3 0-16,-2 1 6 0,-3-2 1 15,0 1 6-15,-2-2 6 0,1 1 2 16,-1-1 2-16,0 3-3 0,-1-1-4 16,-1 0-8-16,0 2-6 0,-1-1-2 15,-1 1-3-15,1 1-2 0,0-1 0 16,0 0-1-16,0-1 0 0,0 1-1 16,1-1-1-16,0 0-5 0,1 0-3 15,0 2-4-15,1-1 1 0,0 3-1 16,0 5-1-16,3 2 7 0,0 6 5 31,5 10-1-31,3 12 4 0,2 12 0 16,2 5 2-16,0 1-1 0,-3-5 0 15,0-5-1-15,-4-3 0 0,-1-1 1 16,0-2 0-16,-1-4 0 0,-3 1 2 16,1-5 0-16,-2-6 0 0,0-6 5 15,0-8 5-15,-1-1-1 0,0 1 0 16,-1 1 0-16,0 1 6 0,0-3-7 15,0-1 8-15,-2-3 11 0,0-1-2 16,0-1-8-16,-1-2-3 0,-1 1-9 16,0 1-2-16,-1-1 0 0,-2 1 3 15,0-2-5-15,-2 2 8 0,-3-2-11 16,-1 2 4-16,-1 0 8 0,0 0 3 16,-1-2-7-16,-1 1-5 0,-1 0-1 15,-2 0-1-15,0 0 1 0,-2 0 2 16,-1 2 1-16,-3 0-6 0,0 2 3 15,0 0-1-15,0 0 8 0,2 0 12 16,1-1-4-16,0 0-12 0,1-1-2 16,3-2 2-16,0 0-6 15,2-1-7-15,-1-1-9 0,1-2-7 16,-1-1 2-16,4 1-13 0,2-3-18 16,0-1-33-16,2-10-49 0,2-2-67 15,0-6-158-15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33:39.5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9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1" timeString="2018-10-02T15:34:41.628"/>
    </inkml:context>
  </inkml:definitions>
  <inkml:trace contextRef="#ctx0" brushRef="#br0">10073 17984 622 0,'0'0'18'0,"0"0"24"15,0 0-20-15,0 0-5 0,0 0-17 16,-78-53-5-16,66 46-8 0,0 2 8 16,1-1 3-16,1 2 2 0,1 1 17 15,3 0 3-15,0 2 7 16,4 1-10-16,2 0-17 0,0 0-5 16,0 0-12-16,1 0 7 0,4 0-2 15,4 0 12-15,6 5 15 0,11 1 9 16,11 4 14-16,14 4 6 0,5 5-44 15,-2 2 4-15,-2 1 0 0,-5 1 3 16,0 3 2-16,3 3-4 0,-1 3 8 16,1 1 3-16,0-1 2 0,-1-2-1 15,-3 1-11-15,-2-6 1 0,-3 2 1 16,-3-4 3-16,-2 0-2 16,-2-2-4-16,-6-4 0 0,-4-3-5 15,-6-2 4-15,0-3-4 0,4 4 3 16,1-1-1-16,5 1-1 0,-1-2 0 15,-2 1 3-15,1-3-1 0,-3-2 0 16,-2 0-3-16,0-3 0 0,-2-3 0 16,-3 1-1-16,0-2-15 0,-3 0-19 15,1 0-30-15,-1-1-38 0,7-14-56 16,-6 1-75-16,-3-6-52 0</inkml:trace>
  <inkml:trace contextRef="#ctx0" brushRef="#br0" timeOffset="406.224">11310 17492 734 0,'0'0'7'15,"0"0"-7"-15,0 0-5 0,0 0-50 16,0 0-4-16,-82 59 27 0,37-9 31 15,-12 14 1-15,-2 4-1 0,3-4 1 16,5-7 1-16,6-6 0 0,0 1-1 16,-2-2 3-16,1-1-2 0,-3 0 10 15,0-2 12-15,-1-2 15 0,-1 1 0 16,4-3-3-16,0 0-10 16,2-2-9-16,2 0-3 0,3-3-4 15,3-3-1-15,5-4 8 0,6-8 13 16,6-5 7-16,4-5 3 0,3-1-1 15,-3 2-4-15,0 0-3 0,0 2 0 16,2-3-7-16,0-1-9 0,3-3-4 16,1-1-5-16,3-3 0 0,2 2-3 15,0-3-3-15,2-2-1 0,-1 2 0 16,2-2-5-16,0-1-7 0,0 1-16 16,1 2-23-16,0-1-49 0,0 4-60 15,1 3-56-15,0-1-54 0</inkml:trace>
  <inkml:trace contextRef="#ctx0" brushRef="#br0" timeOffset="1341.972">15511 14677 662 0,'0'0'0'0,"0"0"-38"15,0 0 36-15,0 0 2 0,0 0 4 16,0 0-3-16,0 0 6 0,0 3 2 16,0-3 1-16,-1 1 8 0,0 0-1 15,-1-1 6-15,-1 0-8 0,0-3-8 16,-1-1-7-16,-1 2 0 0,0 0 0 16,-2-1 1-16,0-1 6 0,-1-1-3 15,-1 0-2-15,0 1 15 0,-1-3 13 16,2 1-5-16,-1 1-10 0,0-1-3 15,1-1 5-15,0 0 11 0,2 0 2 16,-1 0 4-16,3 3-4 0,2 0-4 16,1 3-9-16,0 0-6 0,1 0-4 15,0 1-3-15,0 0 10 0,0 0-10 16,2 0-4-16,2-1-8 0,6 1-1 16,16 0 3-16,20 0 6 0,23 1 15 15,11 3-2-15,3 3-4 0,-7 3-9 16,-9-2 6-16,-2 1-6 0,-1 2 2 15,-1 0-2-15,0 3 2 0,-4 0 1 16,-4-2 3-16,-1 3-2 0,-1 0 4 16,-4-1-2-16,-2 3 4 0,-6-3-3 15,-7-3-4-15,-7 0-2 0,-9-4-1 32,-5-1 2-32,-3-2-2 0,1 2 0 15,-1-1 1-15,0-2-1 0,-2 1 0 16,-2-1-5-16,-2-3-6 0,-3 2-10 15,1-2-5-15,-2 0-14 0,0 0-17 16,0 0-29-16,-3-3-26 0,-19-17-23 16,3-1-101-16</inkml:trace>
  <inkml:trace contextRef="#ctx0" brushRef="#br0" timeOffset="1661.524">16337 14147 946 0,'0'0'202'16,"0"0"-202"-16,0 0-12 0,0 0-26 16,-18-6 1-16,5 6 21 0,-5 1-9 15,-14 12-11-15,-8 11-9 0,-11 12 25 16,-2 10 19-16,6 2 1 0,0 1 1 16,6-3 1-16,-3 1-1 0,2 2-1 15,-1 1 6-15,2 0 4 0,-1 0-1 16,1 1 0-16,-1-1 6 0,3-1 0 15,1-2 5-15,3-5 1 0,4-4-2 16,3-3 4-16,5-7 1 0,3-3-3 16,-5 4-2-16,4-4 16 0,-1-2-15 15,0 0-10-15,7-8 0 0,0-1-8 16,2-1-2-16,2-2-4 0,0-3-18 16,2-2-23-16,0 0-27 0,0-1-36 15,-6 2-83-15,2-2-129 0</inkml:trace>
  <inkml:trace contextRef="#ctx0" brushRef="#br0" timeOffset="5059.252">13253 18056 393 0,'0'0'0'0,"-1"-2"-32"0,0 0 8 16,0-1 7-16,-1 2 17 16,1 1 9-16,-1 0 0 0,0-1-8 15,0 1 0-15,1 0 10 0,0 0 16 16,0 0 11-16,1 0-8 0,0 0-7 15,0 0-3-15,0 0-3 0,0-1-2 0,0 0-3 16,0-1 3-16,0 1-4 0,1 0-6 16,0-2-5-16,1-1 1 0,-1 1-1 15,1-2 0-15,0-1-1 0,-1 0-2 16,3-1 2-16,0-2 1 0,0 0-1 16,1-3 1-16,0-2 1 0,0 0-1 15,1 0 0-15,-2-1 4 0,1 2 4 16,-1 0 0-16,-2 0 15 0,-1 0-4 15,0-1-7-15,-1-1-9 0,0-1-3 16,0-2 0-16,-1 0-4 0,-1 0-2 16,0-3 5-16,0 0-4 0,-1-1-2 15,2-2 7-15,-1 0 7 16,0 1-4-16,0-3-3 0,1-2 2 16,0 0-2-16,0 0 0 0,0 0 1 15,-1 1 0-15,1 3-1 0,-1 1 5 16,-1 0 3-16,0 2-1 0,-1 1 1 15,-2 2 2-15,1 0 4 0,-1 2 2 16,1 1 6-16,-1 3-7 0,1-2-10 16,-3 5 0-1,3 0-5-15,-1-1 59 0,-1 1-46 16,-3-4-13-16,0-1-46 0,0-2 46 16,-2-1 3-16,2 1 11 0,1 1-3 15,0 0-11-15,1 0-3 0,0 2 1 16,0 1 1-16,-1 0-2 0,1 4-5 15,1 0 3-15,-2 1-5 0,0 0 4 16,0 0 6-16,1 0 0 0,-1 0 1 16,1 0-1-16,-1 0 1 0,-1-3 1 0,-1 0-2 0,-1-4 0 15,-2-1-6-15,0-3 3 16,-2-1-7-16,-1-2-2 0,-1-1 3 16,-2-2 4-16,1 1-3 0,-1-3 5 15,1-2-1-15,-1 0 4 0,-1-2-1 16,-1-7-2-16,-2-7-2 0,-4-6-2 15,2-3 6-15,1-1 1 0,2 2-2 16,1 7 3-16,-2-4-1 0,1 1 2 16,0 2-2-16,-2-2 2 0,-1 6 8 15,-2-1 6-15,0 0-6 0,-2-1-10 16,1 0-1-16,0-2-5 0,1-1 2 16,0 0 4-16,2-2-4 15,-1 1 4-15,-1-2 0 0,1 1 0 16,1-2 1-16,-2 0 4 0,-1 1 4 0,0 0 6 15,-4-1-6-15,2-2 7 0,1 2-14 16,0-1-2-16,4-1 1 0,2 2 0 16,2-5-1-16,2 2-4 0,4-3-1 15,2-1-7-15,3-3 2 0,1-6 1 16,-1 3 4-16,5-5-2 0,1 2 7 16,2-4 11-16,3-1-10 15,1-3-1-15,4-1-5 0,3-4-1 16,3-3 3-16,0-1 2 0,1-2-4 15,3 0 5-15,1 2 0 0,3-2 0 16,4 0 1-16,3-2-1 0,1-3 0 16,6 0-3-16,1 1 3 0,1 0-3 15,3 1 5-15,0-2-2 0,1 0 0 16,-4 1-17-16,0 1 17 0,-3 3 17 16,-1 0-2-16,0 1 5 0,-2 3-10 15,-3 2-1-15,-2 3 0 0,-1 2 5 16,-1 4-3-16,1 2-3 15,-4 2-1-15,2 3-5 0,-1 3-2 16,-1 0 4-16,1 6-3 0,-4 3 0 0,0 4 2 16,-4 3 2-16,0 5 9 0,-3 4 0 15,-2 6-3-15,-2 8 1 0,-3 5-6 16,2 4 5-16,-1-1-3 0,-1 1-2 16,0 1-6-16,-2 5 0 0,1 3-17 15,-1 1-35-15,0 3-42 0,0 4-65 16,0 19-58-16,0 1 43 0,0 0-10 15</inkml:trace>
  <inkml:trace contextRef="#ctx0" brushRef="#br0" timeOffset="6394.845">10515 16704 409 0,'0'0'115'15,"0"0"-104"1,0 0 20-16,0 0-31 16,-33-26-14-16,28 17 1 0,0-3 3 15,-1 0 10-15,0 1-1 0,-2 1 1 16,2 0 0-16,0 2 6 0,1-1-6 16,2-1-2-16,2-1-4 0,1-4-15 15,4-3-10-15,4-3 11 0,3-6 0 16,4 1-8-16,5-10 20 0,3-7 8 15,7-7 4-15,-1-2 4 0,0 4 5 16,-2 5-6-16,-2 5-1 0,4-4 7 16,-1 0 4-16,5-2 1 0,1 0-7 15,0-2-2-15,1 0-5 16,-2 0-4-16,1 2 6 0,-4 0 1 16,-2 0 1-16,-1 1 5 0,-3-2 3 15,1-1-2-15,-2 0 1 0,0 0-1 16,-3-1-5-16,-3 3-2 0,1-3-3 15,-2-2-2-15,1-2 1 0,-1-3-2 16,-2-2 0-16,3 0-1 0,-2-1 1 0,1 0-1 16,-1 2 0-16,1 1 1 0,-3 0-1 15,0-1 1-15,1-2 2 0,-3-1-3 16,-1 2 4-16,-2 0 0 0,-1 0 0 16,1-3 32-16,2-3-19 0,-1 1-15 15,-1-1 4-15,1 0 7 0,2-3 4 16,0 0-6-16,4-6 3 0,0-3-6 15,4-1-6-15,-1 5 0 0,-1 0-2 16,-1 1 2-16,1-2 16 0,-2-1-4 16,1-2-4-16,-2 4 6 15,-2 4 5-15,-2 2 1 0,-3 2-1 16,1-1 12-16,-1-1-15 0,1 2-5 16,-1-3 1-16,1 2-5 0,3-2 2 15,1-2-5-15,3 0-6 0,6-2 0 16,-1-1-1-16,4 0 0 0,3-2 1 15,0-2 1-15,0 4-1 0,0 1 0 16,1 2 7-16,2 2 15 0,0 0-8 16,2 0-1-16,-1 1-2 0,0-1-11 15,-1 2 4-15,-2 1 2 0,0 1 0 16,0 2-2-16,-1 2 4 0,2 2-1 16,1 2-6-16,-2 0 0 0,-1 6 0 15,0 2 2-15,-2 2 1 0,2 0 1 16,4-1 7-16,0 1-12 0,2 2 0 15,0 2-1-15,-1 5 1 0,-4 4-2 16,-6 7-3-16,-6 8 4 0,-2 2-7 16,-2 1 5-16,1-1-1 0,0 2-4 15,-4 4-8-15,-4 1-10 0,-2 4-18 16,-1 2-34-16,-2 0-71 0,-7 13-90 16,-4-1-56-16</inkml:trace>
  <inkml:trace contextRef="#ctx0" brushRef="#br0" timeOffset="10396.6">13157 17921 843 0,'0'0'0'0,"0"0"0"16,0 0 27-16,0 0-27 0,0 0-6 15,-5 1-3-15,4 0 0 0,-1 0 0 16,0 2-1-16,0 0 8 0,-2 4 2 16,0 0 3-16,-1 1 4 0,1 3 5 15,0 2 3-15,0 3-3 0,1 2 1 16,0 4-10-16,-1 3 5 0,1 13-4 15,-1 11 0-15,1 13 2 0,1 5 0 16,2-2-3-16,0-4-3 0,0-8-9 16,0-3-15-16,0-4-71 15,0-7 53-15,0-10 29 0,-1-8-38 16,-1-7-21-16,1-5 16 0,0-4 1 0,1-2-14 16,0-3-8-16,-3-25-51 0,1 2-23 15</inkml:trace>
  <inkml:trace contextRef="#ctx0" brushRef="#br0" timeOffset="11029.088">13013 17838 293 0,'0'0'319'0,"0"0"-275"0,0 0-6 15,0 0-24-15,0 0-14 0,0 0-5 16,2-8 3-16,6 2 2 0,4-2 12 15,7-1 6-15,5-1 14 0,11-3-3 16,10 4-12-16,11-1-10 0,4 0-4 16,-4 4 2-16,-3 3 0 0,-7-1 1 15,-2 4 0-15,-1 0 3 16,-4 3-3-16,-4 0 1 0,-7 2 3 16,-6-3-2-16,-6 2-1 0,-1-2 1 15,0 0-2-15,0 2 1 0,-2-2-2 16,-2-1 2-16,-3 2 1 0,-4-2-2 15,-1-1-3-15,-2 1 1 0,-1-1 0 16,0 0 1-16,0 0 0 0,0 0-1 0,0 0 6 16,-1 1-3-16,1-1-3 0,-2 0-4 15,1 0-3-15,0 3 2 0,-1-1-5 32,-1 1 5-32,0 7 0 0,0 0-3 15,0 7-10-15,-1 4-2 0,2 4-2 16,1 13-7-16,1 11-3 0,1 9 1 15,5 4-9-15,0-3-12 0,-1-11 1 16,0-9 3-16,-2-8 12 0,0-9 4 16,-1-3 7-16,0-3 8 0,2 4 13 15,-2 0 1-15,0 2 4 0,-1-4 9 16,-1-1-14-16,0-3 2 0,-2-3 49 16,-1-3-5-16,-2-5-9 0,1 0 15 15,-2-2 7-15,-3-1-17 0,-5 0-19 16,-2-2-3-16,-5 0-1 0,-4 1-8 15,-1 1 6-15,-2 0 2 0,-2 2-1 16,1 3-1-16,-1-1-7 0,-1 0 3 16,1 0-13-16,-1-1 0 0,2 1-4 15,0-3-6-15,0 1-4 16,1-2-14-16,1 0-8 0,0 0 2 16,3-3-32-16,2-3-12 0,-6-6 8 15,6 1-150-15,6-2-27 0</inkml:trace>
  <inkml:trace contextRef="#ctx0" brushRef="#br0" timeOffset="11830.993">10805 16180 474 0,'-3'-3'27'0,"-2"-2"57"15,-3-1-5-15,2-1 5 0,0 2-37 16,3 2-38-16,-1 0-6 0,0 2-3 15,0 1-4-15,-1 0-6 0,0 1 6 16,0 3 2-16,-1 5-1 0,-1 6-2 16,-1 5 3-16,2 13 2 0,2 11-1 15,0 13 1-15,1 3 0 0,2 1 0 16,0-6 1-16,1-5-1 0,0-1 0 16,0-1-1-16,0 1 0 0,0-3-10 15,2-2-9-15,1-5-15 0,2-1-7 16,-2-10-12-16,0-10-10 0,-1-7 9 15,0-8 11-15,0-1-32 0,1-2-50 16,4-15 31-16,-2-2 1 0</inkml:trace>
  <inkml:trace contextRef="#ctx0" brushRef="#br0" timeOffset="12428.993">10654 16175 486 0,'0'0'212'0,"0"0"-206"16,0 0 10-16,0 0-10 0,0 0 6 15,0 0-12-15,-37-67-9 0,46 60 1 16,4 2 2-16,6-2 6 0,5 1 1 16,5 1 24-16,9-1 2 0,11-1 7 15,10 1 1-15,3 1-4 0,-1 3 0 16,-7 1-12-16,-5 1-6 0,-2 0-2 15,-4 3-6-15,-5 1-1 0,-7 0 4 16,-9 0-5-16,-6-1 5 0,-3 1 1 16,0 1 4-16,0-1 0 0,-2 1-5 15,-4-2 3-15,-3 1 4 0,-2-2-2 16,-1 0 0-16,-1 0-3 0,0-1-3 16,-1 2-2-16,-1-1 3 0,-1 2-2 15,-2-1-1-15,1-1-1 16,-1 1 0-16,-3 1-3 0,1 2 0 15,-2 1-1-15,0 3 0 0,0 2-3 16,3 4-4-16,2 5-6 0,4 11-3 16,2 13-2-16,7 12-2 0,4 7 1 15,1-3-3-15,1-5 1 0,-4-10-3 16,1-6 10-16,-2-8 6 0,-3-7 6 16,-1-7 2-16,-1-2 0 0,1 2 1 15,-1 0 1-15,0 0-2 0,-3-3 0 16,-1-3 0-16,-1-4 6 0,0-1 5 15,-3-1 8-15,-2 0 8 0,-4-2 5 16,-2 0-5-16,-4-1-6 16,-6 0-4-16,-10 0-4 0,-10 2-5 15,-15 1-4-15,-5 1-2 0,1-1 0 16,3 0-2-16,8-2-1 0,2-1-2 16,0-1-12-16,1-1-17 0,0-1-11 15,5 0-27-15,5 0-42 0,4-2-42 16,8 1-57-16,9-1-84 0</inkml:trace>
  <inkml:trace contextRef="#ctx0" brushRef="#br0" timeOffset="32202.032">17980 12547 655 0,'0'0'0'16,"0"0"-5"-16,0 0-2 0,-3 0-10 16,3-1 13-16,0 0-4 0,0 0 1 15,1 0 2-15,3-1-9 0,1-2 2 16,3 0 5-16,2 0 7 0,1-1 2 15,4 1 1-15,2 0-1 0,3 0-2 16,4-1 2-16,5 1-4 0,7-1 2 16,8 0-3-16,10-1 3 15,1-1 0-15,-5-1 1 0,-2 2 0 16,-7 0 0-16,-1-1 2 0,5 1 3 16,-2 1 9-16,0 0-1 0,-4 1-1 15,-2 2 1-15,-6-1-3 0,-5 3 3 16,-7 0-1-16,-5 0-1 0,-3 0-7 15,2 0 0-15,-1 0-4 0,1 2-1 16,-4-1 0-16,-4 0-1 0,-3 0-7 16,-1 0-7-16,-1 0-5 0,0-1 2 15,-5 1 5-15,-4 0-4 0,-8-1-4 16,-5 2 1-16,-12 2 12 0,-8 1-2 16,-9 0 1-16,-1 2 6 0,0-2 2 15,8-2-2-15,3 0 1 0,2-1-6 16,0 0-4-16,1 0-3 0,4 0 4 15,5-1 4-15,7-1 3 0,3 1 4 16,2-1 0-16,-1 0 6 0,-2 0 4 16,2 0 3-16,4 0 4 0,4 0 7 15,4 0 1-15,3 0-4 0,3 0-4 16,0 0-4-16,0 0-7 0,5 0-4 16,4 0 4-16,4 3-1 0,7 0-1 15,12 2 1-15,12 0 1 0,8 2-6 16,4-1 0-16,-1-1-14 0,-7 2-19 15,-4-1-30-15,-3 1-49 16,-10-3-86-16</inkml:trace>
  <inkml:trace contextRef="#ctx0" brushRef="#br0" timeOffset="33045.866">10688 16368 19 0,'0'0'10'0,"0"0"-9"16,0 0 3-16,0 0 12 0,16-44-6 15,-8 27-10-15,-1 0-10 0,2-2-8 16,2-2-7-16</inkml:trace>
  <inkml:trace contextRef="#ctx0" brushRef="#br0" timeOffset="33347.354">11157 15583 94 0,'0'0'124'15,"0"0"-114"-15,0 0 15 0,0 0 4 16,0 0-9-16,0 0-16 16,0 0-4-16,0 0-8 0,167-292-3 0,-151 253-3 15,-5 10 5-15,-4 9 2 0,-1 1 5 16,1-4 0-16,0-4 2 0,5-5 1 16,-3 3 5-16,1-1-2 0,1 0 1 15,-2 2-1-15,0-2-1 0,2 1-2 16,-3 2-1-16,1-1-1 0,1 2 1 15,-2-1-7-15,1-1-5 0,-1 1-6 16,1-1-17-16,-2 1-15 0,4-13-24 16</inkml:trace>
  <inkml:trace contextRef="#ctx0" brushRef="#br0" timeOffset="40198.704">20858 12884 104 0,'0'0'14'0,"0"0"3"0,0 0 30 16,-2 2-13-16,2-2-3 0,0 0 3 16,0 0 2-16,0 0-1 0,0 0 2 15,0 0 3-15,0 0 4 0,0 0-4 16,-2 0-12-16,1 0-10 0,-2-2-9 15,1 1 1-15,-1-2-10 16,-1 1 0-16,0 0-3 0,2-1 1 16,-2 1-2-16,2 0-3 0,1-1 1 15,1 2 1-15,0 0 1 0,0-1-3 16,0 1-6-16,-2-2-2 0,2 1 0 16,-3-2 13-16,-1 0 2 0,0 0 5 15,-1 1-5-15,-4 0-1 0,-1 1-6 16,0 0 7-16,-2 2 0 0,1 0-5 15,-2 0-13-15,1 0 4 0,-1 0 9 16,1 0 2-16,2 0 3 0,2 0 0 16,1 0 0-16,0 1 2 0,1 0 10 15,1 0 5-15,1-1 4 0,0 1 2 16,2 1 7-16,0-2-7 0,1 1-2 16,1-1-1-16,-2 0-6 0,2 0-6 15,0 0-8-15,0 0-5 0,0 0-12 16,0 0-1-16,0 0-6 0,0 0 2 15,0 0 7-15,0 0 7 0,0 0 4 16,0 0-1-16,0 0 4 0,0 0 1 16,0 0 5-16,0 0 6 0,0 0 8 15,0 0 3-15,0 0 1 0,0 0-7 16,0 0-4-16,0 0-4 0,0 0-5 16,0 0 2-16,0 0-3 0,2 0-2 15,3 0 0-15,-1 0-1 0,1 0 1 16,2-1-3-16,-1-1-1 0,3 0 1 15,1-1 0-15,0-1 0 0,2 1 2 16,1-1 0-16,1 1-1 0,-1 0 2 16,4 2 2-16,0 0-1 0,4 0 0 15,-1 0-1-15,3 1 1 0,2 0 1 16,0 0 1-16,2 0 4 0,3 0 0 16,0 0 2-16,1 0 3 0,1 0-2 15,0 0 4-15,-2-2-6 16,0 0 1-16,-2 0 3 0,-1 1-4 15,-1-2-1-15,-3 0-4 0,1-1 1 16,2 0-4-16,-2-3 0 0,0 1 2 16,3 1-2-16,0-2-1 0,1 1 1 15,1 0-2-15,-1 1-3 0,0 0 3 16,1 0 0-16,-3 2 1 0,-1 0 1 16,1 2 0-16,0 0 0 0,-3 0 0 15,-2 1 0-15,1 0 0 0,0 0 1 16,-4 0 1-16,4 0-2 0,-2 0 0 15,2 0 0-15,1-1 0 0,0 0 0 16,2-1 0-16,2 1 1 0,-2 1-1 16,3-1 0-16,-3 1 1 15,3 0 1-15,-1 0-1 0,0 0-1 16,-2 1 2-16,-2 0 1 0,0 1 0 16,-1-1 1-16,0 0 0 0,-4 1 0 15,2-1 2-15,-5 1-2 0,0-1 3 16,-5 1 0-16,-2-1 0 0,1 0 4 15,-4 2 5-15,-2-2 0 0,-3-1 1 16,2 0 1-16,-1 1 1 0,-1-1 0 16,0 0-1-16,0 0-5 0,0 0-1 15,0 0-2-15,0 0 0 0,0 0-2 16,0 0 1-16,0 0-1 0,0 0 4 16,0 0 3-16,0 0 3 15,0 0 4-15,0 0-4 0,0 0-1 16,0 0-3-16,0 0-4 0,0 0-1 15,0 0-4-15,0 0-5 0,0 0 0 16,0 0-1-16,0 1-1 0,2 2-2 16,-2 0-1-16,0 2 1 0,0-1 0 15,0 2 3-15,0 0 1 0,3-1 0 16,-3 1 0-16,2 0 0 0,-1-2 0 16,-1 0-1-16,0 1-1 0,0-2-2 15,0 0-8-15,0 0-7 0,0-2-12 16,0 1-13-16,0-2-23 0,-3 0-40 15,-5-4-30-15,0-2-88 0,-3-3-149 16</inkml:trace>
  <inkml:trace contextRef="#ctx0" brushRef="#br0" timeOffset="42903.037">21687 11880 526 0,'0'0'3'0,"0"0"0"0,0 0 9 16,0 0-12-16,0 0 0 0,16-4 0 15,-12 0 2-15,4-3-2 0,1 0-2 16,0-3-9-16,-1 0-1 0,0 0 6 16,0 0-4-16,1 2-2 0,-4 2 6 15,1 2 1-15,-1 3 2 0,0 1 3 16,-1 0 0-16,2 4 2 0,1 1 3 16,-2 2-4-16,0 0 3 0,2 1 2 15,-2 1 3-15,-2 0 5 16,2 0 0-16,0-1 3 0,0 1-1 15,1 0-1-15,1 0 6 0,0 0-4 16,1 0-4-16,0 0-6 0,3 0 1 16,-3 3 2-16,3-1 4 0,0 3 1 15,-3 4 0-15,3 2 1 0,-2 2 2 16,1 4-7-16,-2 5-2 0,1 6-4 16,-4 10-2-16,1 11-2 0,-4 3 4 15,1-4 1-15,-3-5 2 0,0-4 1 16,-3-4 5-16,0-2-4 0,1-1 1 15,-1-2 0-15,1-3-8 0,0-7 5 16,-2-8-8-16,3-9 0 0,1-3 1 16,0 1-1-16,0-2-7 0,0-1-14 15,0-1-15-15,0-5-13 0,0-1-16 16,0-3-6-16,0-8-11 0,0-24-37 16,4 1-27-16,-1-5-78 0</inkml:trace>
  <inkml:trace contextRef="#ctx0" brushRef="#br0" timeOffset="43502.873">21741 11810 596 0,'0'0'104'0,"0"0"-91"0,0 0-13 16,0 0 8-16,22-7-5 0,-6 2-2 31,4-1 6-31,4-3 2 0,3 1-6 16,3 0-3-16,0 1-4 0,0 0 1 15,2 1 2-15,-2 1 1 0,0 0-2 16,0 3 1-16,0 0 1 0,-2 2 3 16,-1 0-3-16,-2 1 1 0,-1 2 2 15,-3 0-2-15,-1 1 1 0,-3 0 0 16,-4 1 1-16,-2-2 0 0,0 2 0 15,-6-1-1-15,1-1-1 0,-1 1-1 16,-2 0 0-16,-1 0-3 0,2-1 3 16,-2 2-1-16,-2 1 1 0,1 1 0 15,1 2 0-15,-2 1 2 0,0 2-1 16,0 2 3-16,0 0-2 0,-3 2 4 16,1 0-2-16,-2 1 3 0,2 2-1 15,1 1-4-15,-3 3-1 0,3 3 0 16,-1 6 2-16,2 7 1 0,0 8 4 15,-1 0 6-15,1-2 1 16,0-2 0-16,1-3 5 0,1 0-2 16,-2 1-2-16,0-6-1 0,0-5-5 15,0-8 2-15,0-7-5 0,0-2 0 16,0 2 2-16,0 0 9 0,0 1 6 16,0-4 4-16,0-2 0 0,0-3-1 15,0-4-6-15,0-1-3 0,0-2-4 16,0 2-2-16,0-2 1 0,0 0-2 15,0 0-1-15,0 0-3 0,0 0-2 16,0-2-4-16,-2 1-1 0,-4-2-8 16,-7-2-10-16,-6-4-28 0,-14-3-48 15,-27-5-65-15,6 2-64 0,1 2-123 16</inkml:trace>
  <inkml:trace contextRef="#ctx0" brushRef="#br0" timeOffset="53500.594">23784 12622 5 0,'-8'-1'56'0,"-2"-3"-29"16,-4 1 15-16,0-2-8 0,-2 1-1 16,2-1-6-16,-2-1-2 0,2 1-10 15,2-1 0-15,0 1 4 0,1 0 10 16,2 1 10-16,1 1-4 0,3 0 4 15,-1 0-1-15,1 0-2 0,3 0-2 16,-2 1-3-16,2 0-2 0,-1 2-1 16,3-1 0-16,-2 0 0 0,1 1-2 15,1 0-3-15,0-1-5 0,0 1-8 16,0-1-3-16,-2 0-4 0,-1 0-2 16,0 0-1-16,-2-1-1 0,-1 0 1 15,-2 0-2-15,0 1 1 16,0-1 0-16,0 1 0 0,-1 1-1 15,-1-1 2-15,2 1 0 0,-3 0 0 16,2 0 2-16,1 0-2 0,-3 0 1 16,3 0 1-16,0 0-1 0,-2 1 0 15,-2 0 3-15,1 0-4 0,-3-1 1 16,1 1-1-16,-1-1 0 0,3 0 0 16,1 0-1-16,-1 0 1 0,2 0 0 15,-1 0 0-15,2 0 1 0,-4 0-1 16,4 0 0-16,-2 0 1 15,1-1 0-15,1 1-1 0,0 0 1 16,1-1-1-16,-2 0 0 0,3 0 2 16,-2 0 1-16,-3 0 4 0,3 1-2 15,0-1 0-15,-3 0-4 0,-1 1 1 16,-1-2 1-16,-1 1-3 0,-1 0 0 16,-2 0 0-16,1 0 0 0,-3 0-4 15,2 1 3-15,-4-1 1 0,1 0-2 16,-1 1 2-16,-1 0-3 0,0 0 3 15,0 0 0-15,1 0-1 0,-1 0 2 16,-3 1-1-16,3-1 2 0,1 1-2 16,-1-1 0-16,0 0 1 0,1 0-1 15,1 0 0-15,-2 0 0 0,1 0 1 16,-1 0 0-16,2-1-1 0,-1 0 0 16,-1 0 0-16,1 0 0 0,2 0 0 15,-1 1 0-15,1-1 1 0,1 0 1 16,1-1 0-16,1 0-1 0,-1 0 2 15,1 1 2-15,2 1 1 0,-2-1 0 16,2 0 2-16,1 1 1 0,1-1 1 16,-1 0 3-16,5-1-3 15,-3 2 0-15,2-1 0 0,-1 0-4 16,1 0 1-16,1-1 1 0,0 1-3 16,3 0 0-16,2 1 0 0,-3-1 2 15,4 1 2-15,1 0 1 0,-1-1 1 16,2 1 0-16,0 0 2 0,0 0 2 15,0 0 0-15,0 0-3 0,0 0 0 16,0 0-4-16,0 0-3 0,0 0-1 16,0 0 1-16,0 0-3 0,0 0 1 15,0 0-1-15,0 0 0 0,0 0 2 16,0 0-2-16,0 0 2 0,0 0 0 16,0 0-2-16,0 0 3 0,0 0-4 15,0 0 0-15,0 0 0 0,0 0 1 16,0 0-2-16,0 0 3 0,0 0 1 15,0 0 0-15,0 0 2 0,0 0-1 16,0 0 3-16,0 0-1 0,0 0 0 16,0 0 0-16,0 0-2 0,0 0 1 15,0 0 2-15,0 0-3 0,0 0-1 16,0 0-2-16,0 0-2 0,0 0 1 16,0 0-1-16,0 0 0 0,0 0-1 15,0 0 0-15,0 0-1 0,0 0 1 16,0 0 0-16,0 0-4 0,0 0 0 31,0 0-3-31,0 0-7 0,0 0-7 16,0 0-7-16,0 0-2 0,0-1-3 15,0-1-10-15,0-2-23 0,-3-4-34 16,-4-19-37-16,1 2-81 0,-3-4-152 0</inkml:trace>
  <inkml:trace contextRef="#ctx0" brushRef="#br0" timeOffset="54706.965">24011 12035 599 0,'0'0'3'0,"0"0"1"0,0 0-2 16,0 0 5-16,0 0 2 0,3-4 5 16,-3 2 5-16,0-1-18 0,0 2 0 15,0-1-1-15,-1 2 4 0,1-1 11 16,0 1 1-16,0 0 5 0,0 0-7 16,0 0-9-16,0 0-3 15,-2 3-2-15,2 3-2 0,-3 3 2 16,-3 6 3-16,1 7-2 0,-3 12 1 15,-6 14 3-15,-2 12 1 0,-1 5-2 16,4-3 2-16,0-8-2 0,3-7 1 16,3-3-4-16,-1 0 4 0,3-3-3 15,-2-2 2-15,2-1 1 0,3-9-1 16,1-6-2-16,-1-6 5 0,2-4 0 16,0 2-3-16,-1-3-3 0,-1 0-1 15,2-4-2-15,0-4-8 0,0-2-19 16,-2-2-19-16,-3-2-29 15,-1-6 12-15,-8-6-30 0,-6-24-49 16,4 2-41-16</inkml:trace>
  <inkml:trace contextRef="#ctx0" brushRef="#br0" timeOffset="55300.689">23956 11648 804 0,'0'0'20'0,"0"0"-32"16,0 0 12-16,0 0-2 0,0 0-6 15,0 0 8-15,106-32 5 0,-81 26-5 16,-1 1 0-16,1 0-11 16,3 1 11-16,1 1 0 0,6 2 5 15,6 1 1-15,6 2-4 0,2 1 0 16,-12 1 0-16,-7 0 2 0,-10-1 2 15,-1 2-3-15,0 0-2 0,3 0 1 16,0 1 3-16,-6 0-2 0,-2-1-2 16,-3-1-1-16,-4 2-1 0,-2-3-1 15,-2 1-4-15,0 0-2 0,-2 0-8 16,-1 2-7-16,0 1 5 0,-4 1 11 16,1 2 1-16,-2 0 2 0,2 3 4 15,-4 1 0-15,2 4 1 0,-4 1 0 16,3 4-1-16,-2 1 2 0,-2 3-1 15,-2 9-1-15,-1 10 1 0,-7 12-1 16,0 4 0-16,0-3 0 0,1-5-1 16,3-6 1-16,-1-5 0 0,4 0 0 15,-1-1 0-15,3-2 0 0,0-3 2 16,0-3 1-16,3-5 4 0,3-7 6 16,0-4-1-16,2-4 6 0,0 2-5 15,-1 1-6-15,0 0 2 0,1-4 2 16,0-2-2-16,1-3 0 15,2-2 2-15,-3-3-1 0,3-1 1 16,0-1 8-16,0-1 6 0,0 0 7 16,0 0 6-16,-3 0-11 0,-2-1-12 15,-2-2-10-15,-5-3-2 0,-8-2-3 16,-1-1-2-16,-9-2-14 0,-9-1-10 16,-12 1-13-16,-17 0-14 0,-11 4-27 15,-8 7-29-15,2 4-74 0,22 5-107 16</inkml:trace>
  <inkml:trace contextRef="#ctx1" brushRef="#br0">21484 15928 0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0" timeString="2018-10-02T15:34:53.3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18-10-02T15:35:07.406"/>
    </inkml:context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28284 17171 0</inkml:trace>
  <inkml:trace contextRef="#ctx0" brushRef="#br0" timeOffset="828.096">30110 16219 0</inkml:trace>
  <inkml:trace contextRef="#ctx1" brushRef="#br0">12275 11155 225 0,'0'0'18'0,"0"0"-31"0,0 0 13 15,-9 0-18-15,5 0 4 0,0 0-25 16,-3-1 12-16,-4 0-80 0</inkml:trace>
  <inkml:trace contextRef="#ctx1" brushRef="#br0" timeOffset="421.864">12133 11151 28 0,'0'0'38'0,"0"0"9"16,0 0 2-16,0 0 2 0,0 0-1 15,0 0 6-15,0 0-1 0,0 0-1 16,-2-5-4-16,2 5-4 15,0 0-3-15,0 0-1 0,0 0-6 16,0 0-8-16,0 0-8 0,0 0-12 16,0 0-7-16,0 0-1 0,0 0-2 15,0 0-3-15,0 0-2 0,2 0 0 16,1 2 0-16,2 2 6 0,5 1 1 16,2 3 4-16,3 3 1 0,3 1 2 15,1 3 2-15,2 1-5 0,-1 1-3 16,3 2 4-16,-2 0-4 0,5 1 5 15,-1 1-1-15,0 0 3 0,3 0 2 16,0 2-1-16,0-1 3 16,-2 0 1-16,2 0-3 0,-3-1 1 15,2-1 1-15,-2 0-6 0,0-2 0 16,-1 0-2-16,0-1 2 0,-2-2-4 16,-2-2-1-16,-4-1 1 0,0-2-1 15,-4-2 0-15,-1-1-1 0,-1-2 0 16,-3-1-7-16,-1-1-9 0,-2-1-6 15,-1 0-12-15,-1-1-10 0,0 0-11 16,-2-1-23-16,0 0-26 0,0-1-14 16,0-2-31-16,-2-3-46 0</inkml:trace>
  <inkml:trace contextRef="#ctx1" brushRef="#br0" timeOffset="937.474">13127 11024 583 0,'0'0'16'0,"0"0"18"0,0 0 36 15,-8-2-26-15,1 1-2 0,-6 1-28 16,-4 0-14-16,-11 1-7 0,-9 10-17 15,-15 8-11-15,-4 10 4 0,-2 8 10 16,1 6-8-16,7 4 8 16,1 0 10-16,3-2 11 0,4-2 2 15,4-3 7-15,4-4 8 0,6-7 7 16,5-6-2-16,7-7 3 0,0-2-5 16,0 3-2-16,-2 0-5 0,0 0-4 15,0-2-3-15,4-3-2 0,-1 0-3 16,3-2 1-16,-1 0 2 0,3-3-2 15,1 0-2-15,1-3 0 0,3 0-5 16,1-2-6-16,2-1-14 0,1 0-19 16,0 1-21-16,1 0-22 0,-1 1-36 15,1 16-34-15,1-2-2 16</inkml:trace>
  <inkml:trace contextRef="#ctx1" brushRef="#br0" timeOffset="13058.913">20660 12751 382 0,'0'0'59'16,"0"0"-59"-16,0 0-2 0,0 0 0 16,0 0 1-16,-33-11 0 0,22 7-6 15,-2-2-20-15,0 0-21 0,1 0 12 16,-1 0 13-16,2 0 23 0,3 1 18 15,2 1 1-15,-1-1-2 0,1 2 3 16,0 1 12-16,3-1 7 0,0 2 4 31,1 0 7-31,2 1-3 0,-2 0-13 0,2 0-7 0,0 0-7 0,0 0 0 16,0 0-7-16,0 0-2 0,0 0 0 31,0-1-4-31,0 0 0 0,0 1-7 16,0 0-3-16,4 0 1 0,-1 0-4 15,6 2 3-15,1-1 1 0,3 0 2 16,4 0 2-16,-1 1 3 0,2-2 1 16,3 0 0-16,-3 0 1 0,5 0 3 15,-1 0 4-15,5 0 1 0,6 0-2 16,7-3 12-16,6 0-4 0,-4 0-12 16,-10 0-9-16,-11 1-1 0,-1 2 1 15,8 0 2-15,12 0 1 0,14 0 1 16,-1 2 1-16,-5 0-3 0,-12 0-2 15,-15 1-5-15,-6-1-1 0,0 2 4 16,5-1 1-16,4 3 1 0,0 1 0 16,3-2-3-16,1 1-6 0,2-2-2 15,-2-1 3-15,4-2 7 0,-2 0 1 16,-3-1 4-16,0 0-4 16,-6 0 1-16,-4 0 0 0,0 1 12 15,-3 0-2-15,0-1 2 0,-4 1-3 16,-1 0 1-16,-2 0 0 0,-1-1 6 15,-3 0 0-15,-1 0-1 0,-2 0-6 16,0 0 1-16,0 0-2 0,0 0 0 16,0 0-2-16,-2 0 4 0,-1 0 3 15,-3 0 1-15,-2-1 2 0,-3-1-6 16,-7-1 1-16,-2 0-7 0,-13-1-1 16,-8 0-1-16,-7 1-3 0,-2 0 0 15,11 2-7-15,8 0-3 0,12 1 10 16,-6 0 0-16,-12 0-4 15,-9 2-10-15,-7 0 2 0,1-2 6 16,0 0-8-16,3 0-23 0,-3-4-31 16,-2-2-36-16,-3 1-31 0,10 1-76 15,7 0-184-15</inkml:trace>
  <inkml:trace contextRef="#ctx1" brushRef="#br0" timeOffset="15252.503">15761 10760 417 0,'-6'-4'87'0,"-5"-2"-45"16,-2-1 4-16,-3-1-23 0,0-1-15 16,-1 1-8-16,2 1-4 0,-1 1-8 15,0 1-13-15,-2 1-5 0,1 0 2 16,-1 2 5-16,0 2 9 0,-1 1 5 16,-1 7 4-16,-2 3-3 15,1 5-11-15,-2 10 8 0,-5 18 9 16,-3 20 2-16,-1 13 8 0,4 1-8 15,12-6 0-15,9-12 2 0,7-6 3 16,4 1-1-16,6-1-4 0,0 1-15 16,3-2-3-16,2 2-20 0,2 0 3 15,2-2-9-15,3-2 9 0,1-8 18 16,1-4 5-16,4-6 9 0,-2-6 3 16,-3-5 8-16,-3-6 7 0,-1 1-6 15,5 2-4-15,4-1 6 0,8 6 5 16,7-5-2-16,8-3 0 0,2-7-5 15,-1-9-6-15,-5-9-3 0,-1-10-1 16,0-9 1-16,1-6 5 0,-4-3 5 16,-1-3 5-16,-3-2-14 0,-2 0 0 15,-2-1 0-15,-1-3 3 0,0-2 1 16,-2-2 3-16,0-4 0 0,-4-2-3 16,0-3-3-16,-1-4 2 0,-3-4-4 15,-1-4-6-15,-2-1-12 0,-1 3 0 16,-6 3-14-16,-2 4 4 0,-6 7 4 15,-5 8 13-15,-3 7 11 0,-8 11 11 16,0 8 23-16,0 6 15 16,-4 2-1-16,-2-2-14 0,-8 0-5 15,-9-5-9-15,-10 4-15 0,-11 3-5 16,-3 4 0-16,-1 5-2 0,1 4-10 16,5 6 4-16,-2 1-27 0,1 2 35 15,1 1 2-15,-2 2 2 0,-2 2-4 16,0 0-21-16,-3 3 15 0,1 1 6 15,-1 1 2-15,2-1-2 0,4 0 3 16,4 0 12-16,6-1 5 0,2 4 3 16,6 4 1-16,0 6-9 0,6 3-15 15,7-5-11-15,8-8 10 16,6-7-10-16,3-2 9 0,-2 6 0 16,2 3-20-16,0 14 8 0,4 8 9 15,3 14 4-15,7 4-2 0,4-4-3 16,3-6 0-16,1-8-20 0,0-6-99 15,-3-11-40-15</inkml:trace>
  <inkml:trace contextRef="#ctx1" brushRef="#br0" timeOffset="28518.146">10145 18007 6 0,'0'0'174'0,"0"0"-174"15,0 0-33-15,1 0-69 0</inkml:trace>
  <inkml:trace contextRef="#ctx1" brushRef="#br0" timeOffset="31448.734">10035 17941 529 0,'0'0'50'0,"0"0"-20"0,-19 0 14 16,14 0-10-16,2-3-22 0,1 2-11 15,-1 0-1-15,1-1 0 0,0-1-5 16,0 2 3-16,1 1-2 16,0 0 3-16,1 0 0 0,0 0-1 15,0 0-5-15,0 0-5 0,0 0-3 16,3 0-3-16,2 0 2 0,3 0 11 16,3 1 2-16,5 4 3 0,3-3-2 15,1 4 1-15,2 1 0 0,2 1-2 16,0 3 3-16,3-1 1 0,1 2 2 15,2 0 0-15,0-1-2 0,2 1 1 16,0-1-2-16,-1-1 0 0,2-1 0 16,-3 1 2-16,0 0 6 0,0 0 3 15,-1 0-3-15,-2-2 3 0,0 3-4 16,-2-1 4-16,0 1 1 0,-1-2-1 16,-1 0-2-16,-1 1-4 15,-1-1-4-15,-2-1 2 0,-2-1-1 16,-2 1 1-16,-1-1 3 0,-3-1 2 15,-2 0-6-15,2 1 0 0,-3-3 0 16,-3 0 0-16,0 0-2 0,-1-2 2 16,-2 0-2-16,-1 0-3 0,1-1-10 15,-2 0-9-15,0-1-17 0,0 0-25 16,3 0-46-16,0-3-78 0,1-3-75 0</inkml:trace>
  <inkml:trace contextRef="#ctx1" brushRef="#br0" timeOffset="31839.316">10957 17812 996 0,'0'0'0'16,"0"0"-85"-16,0 0 9 0,0 0 15 15,0 0 12-15,-27 12 22 0,12-8 9 16,-1 1-29-16,-5 4-22 0,1 0 46 15,-2 3 23-15,1-1 15 0,-1 4-2 16,3 2 0-16,-3 0 5 0,0 4-8 16,0 0-5-16,-2 3-5 0,0 0 0 15,-1 3 2-15,1-4 9 16,1 2 3-16,1-3 3 0,-1-1 6 0,0-1 41 16,-1 2-64-16,-1 1-1 15,0 1 1-15,5-5 31 0,0 0-13 16,4-4-8-16,2-2-9 0,0-1-1 15,2-2-9-15,1 1 9 0,2-4 14 16,2-2-1-16,2-1-13 0,0-2-4 16,2 1-6-16,1-2-7 0,1-1-12 15,1 1-13-15,0-1-23 0,1 0-31 16,4 0-42-16,4-1 21 0,18-11 13 16,-2 3-30-16</inkml:trace>
  <inkml:trace contextRef="#ctx1" brushRef="#br0" timeOffset="32620.596">15393 14523 905 0,'2'1'7'0,"1"0"-7"0,1 0-78 15,4 0-33-15,3 2 60 0,4 0 30 16,6 2 5-16,2 0-24 0,5 3-15 16,0 1 28-16,2 0 27 0,2 1 5 15,5 2 10-15,4 5 34 0,10 0-16 16,0 2-6-16,-2 1 20 0,-4-3-10 15,-2 0-11-15,-2 0 1 16,0-1 6-16,-1 1-15 0,-3-1-11 0,-2 0-1 16,-6-2 5-16,-6-2-2 15,-6-3-2-15,0-2-1 0,2 4-3 16,4 1-2-16,1 0-1 0,-2 0 0 16,-2-3 0-16,-1 2-8 0,-2-3-9 15,-2-2-14-15,-3 0-11 0,1-2-17 16,-2-1-26-16,-1-1-24 0,3-8-39 15,-3-4-44-15</inkml:trace>
  <inkml:trace contextRef="#ctx1" brushRef="#br0" timeOffset="32949.252">16559 14167 914 0,'0'0'126'0,"0"0"-115"0,0 0-11 15,0 0-23-15,0 0-9 0,0 0-5 16,-53-5-11-16,17 7-26 0,-13 11-20 16,-10 11 27-16,-2 8 41 0,3 4 22 15,6 1 4-15,4 1 0 0,-1 4 3 16,-2 2-2-16,-2 1 6 0,2 0 0 16,2-2 0-16,6-2-7 0,2-6 7 15,5-6 8-15,4-2 6 0,6-7 9 16,6-6 4-16,6-4 0 0,1-1 1 15,-2 1-10-15,0 1-16 0,-4 0-9 16,3 0-4-16,1-1-11 0,2-3 0 16,2 0 0-16,3 0-14 0,1-2-20 15,1-1-24-15,-1 6-30 0,4-1-74 16,-1 2-80-16</inkml:trace>
  <inkml:trace contextRef="#ctx1" brushRef="#br0" timeOffset="34251.808">10126 16268 865 0,'0'0'17'0,"0"0"-2"0,0 0-15 15,0 0-20-15,0 0-5 0,0 0-2 16,0 0 15-16,-34-9-8 0,34 9 7 16,0 0-15-16,0 0-4 0,0 0 12 15,4 0 1-15,6 1 8 0,5 2 8 16,7 3 3-16,14 3 0 0,13 4 3 16,15 4-2-16,4 3 0 0,0 0 4 15,-7 0-2-15,-8-2-2 16,-1 0-1-16,-2 3 8 0,-4-1-6 15,-1 1-1-15,-2 1 9 0,-1 1 10 16,1-1 4-16,0 0-8 0,0-1-3 16,-2-3-6-16,-2 0-2 0,-1-3-3 15,-5 0 1-15,-5-2-2 0,-6-4 0 16,-6-1 0-16,-4-2 0 0,2 1-1 16,1 0-1-16,0 2-9 0,-3-2-11 15,-3-1-15-15,-2-1-15 0,-3-2-20 16,-1-1-31-16,-3-4-32 0,0-1-33 15,-6-5-5-15</inkml:trace>
  <inkml:trace contextRef="#ctx1" brushRef="#br0" timeOffset="34548.643">11064 15955 716 0,'0'0'179'0,"0"0"-164"0,0 0-15 16,0 0-38-16,0 0-37 0,-104-8-6 16,72 11 28-16,-11 13 16 0,-8 13-1 15,-5 9-2-15,3 7 40 0,6 2 3 16,3-2 12-16,0 3 0 0,-1 4 4 16,-1 0 2-16,-2 1-1 0,5-3-6 15,2-5-10-15,3-2 18 0,5-5-4 16,5-8-11-16,7-6-7 0,5-8-2 15,3-2-1-15,-2 2 2 0,1-1-13 16,-1 2-24-16,4-3-21 0,3-5-30 16,4 4-47-16,3-5-41 0,1-1-10 15</inkml:trace>
  <inkml:trace contextRef="#ctx1" brushRef="#br0" timeOffset="35268.341">12322 17837 740 0,'0'0'4'0,"0"0"-8"0,0 0 4 16,0 1-6-16,0-1 4 0,1 0 2 16,-1 0-3-16,0 0-1 15,1 0-11-15,2 1-7 0,2 0 13 16,4 3 1-16,2-1 4 0,6 4 1 16,3 2 3-16,7 1 0 0,6 5 2 15,10 5 8-15,7 3 3 0,4 4 7 16,-2-1 2-16,-3-3-12 0,-5 1 2 15,2-1 6-15,1 3-5 0,1 0 0 16,3 4 3-16,-1-1-4 0,-1 0 7 16,-2 0-4-16,-3-6-12 0,-2 1 3 15,-2-3-6-15,-1-1 0 0,-1-1-5 16,-3 0 5-16,-6-3 0 0,-6-3-2 16,-4-3-15-16,-3-1-8 0,6 0-7 15,1 0-12-15,-1 1-14 0,-1-4-18 16,-2-3-42-16,-1-7-8 0,-3-6-28 15,-7-4-28-15</inkml:trace>
  <inkml:trace contextRef="#ctx1" brushRef="#br0" timeOffset="35565.496">13368 17566 871 0,'0'0'46'15,"0"0"-17"-15,0 0-29 0,0 0-9 16,0 0-12-16,0 0-16 0,-108 17 10 16,76-6 2-16,-9 8 1 0,-6 9-4 15,-9 15-3-15,-2 7 7 0,4 6-5 16,10-1 27-16,8-8 2 0,3-5 14 16,4-5 7-16,3-7 9 0,4-4-12 15,-2 7 1-15,-5 9-14 0,-5 5-5 16,-1 4-12-16,8-13 12 0,11-17 2 15,6-7 30-15,3-6-4 0,1 1-19 16,0 0-9-16,-3 0-27 16,2 0-15-16,0-1-15 0,1-1-14 15,2-1-41-15,3 1-47 0,1-2-68 16</inkml:trace>
  <inkml:trace contextRef="#ctx1" brushRef="#br0" timeOffset="37412.062">12309 16022 665 0,'0'0'20'15,"0"0"43"-15,0 0-23 0,0 0-19 16,-12 0-13-16,12 0-8 0,0 0-8 16,0 0-19-16,1 1-18 15,5 5-11-15,3 3 5 0,7 7 44 16,14 9-1-16,14 11 3 0,14 8 0 15,7 2-2-15,1-4-2 0,-2-3 2 16,-5-7 7-16,2-2 19 0,-2 0 8 16,-4-4-11-16,-3-2 11 0,-6-2-13 15,-2-2-3-15,-5-1-6 0,0 3 12 16,-1-1 1-16,-3 0-5 0,-4-2-5 16,-5-4-6-16,-5-1 0 0,-2-1 0 15,2 4-2-15,2 1-3 0,1 3-11 16,-1 0-8-16,-1-1-7 0,-4-2-11 15,1-1-20-15,-2-3-26 0,-3-3-30 16,4-6-30-16,-6-2-4 0</inkml:trace>
  <inkml:trace contextRef="#ctx1" brushRef="#br0" timeOffset="37755.795">13350 16043 944 0,'0'0'3'0,"0"0"-3"0,0 0-52 15,0 0 13-15,0 0 15 0,0 0-5 16,-76 4 1-16,44 3-2 0,-6 10-23 16,-11 15 24-16,-1 9 14 0,0 8 3 15,6 2 12-15,4-2 4 0,2-2 1 16,1 0 6-16,0-2-1 0,1-3 8 15,4-1 2-15,5-12-3 16,7-4 18-16,2-7 11 0,3-1-11 16,-3 0-9-16,1 2 13 0,-2 0-22 15,3-2-8-15,4-5-5 0,3-2-1 16,3-3-3-16,1-2-8 0,2-3-11 16,1 1-2-16,1-1-5 0,0-1-8 15,1-1-13-15,0 0-33 0,0 1-31 16,8 2-77-16,1 1-59 0</inkml:trace>
  <inkml:trace contextRef="#ctx1" brushRef="#br0" timeOffset="38682.926">11137 14641 452 0,'0'0'16'0,"0"0"-16"0,0 0 6 16,0 0 2-16,0 0 2 0,0 0-3 15,-33-11 7-15,33 11-6 0,0-1-8 16,0 1-3-16,1 0-8 0,4 0 5 15,3 3 6-15,5 2 11 0,8 2 5 16,10 7 3-16,15 3 2 0,10 9 1 16,7 1 0-16,-2 0-8 15,-4-3-11-15,-7-2 4 0,-1-2 8 16,-2 0-2-16,0-1 1 0,-5-2 4 16,0 1 8-16,-4-1-2 0,-4-2-7 15,-7 1-2-15,-6-5-1 0,-4-3-9 16,-3 1-1-16,3 1-4 0,-1 1 0 15,2 0-2-15,-2 0-10 0,-2-2 1 16,-3 0-13-16,-3-2-8 0,-1 0-6 16,-3-2 0-16,-1 0-25 0,-2-2-36 0,-4 4-13 15,-3-1-44-15,-5-1-53 0</inkml:trace>
  <inkml:trace contextRef="#ctx1" brushRef="#br0" timeOffset="39073.78">11788 14614 802 0,'0'0'36'0,"0"0"-35"16,0 0-1-16,0 0-14 0,0 0-4 15,0 0-5-15,-37-3 19 0,19 3-19 16,-4 4-13-16,-1 4-4 0,-4 3 37 15,-4 8 3-15,-6 9 8 16,-8 12 0-16,-5 9-1 0,1 5-2 16,3-4 17-16,7-4-6 0,5-4 2 15,0 2-8-15,2-1 2 0,3-4-4 16,1-4 5-16,6-7 0 0,6-8 3 16,2-6 2-16,4-3-5 0,0 0-1 15,-2 1-3-15,2 0-3 0,2-4-1 16,0-1-3-16,3-2-1 0,1-2-1 15,1-1 0-15,1 1 0 0,1-2-3 16,0 0-2-16,0 0 0 0,1-1 0 16,0 1-6-16,0-1-7 0,0 0-15 15,0 0-19-15,0 0-23 0,0 1-37 16,8 1-69-16,0-1-70 0</inkml:trace>
  <inkml:trace contextRef="#ctx1" brushRef="#br0" timeOffset="41967.757">11578 12907 94 0,'0'0'82'0,"0"0"-63"0,-57-15-19 16,33 7-6-16,1 2-13 0,-1-1 11 15,1 2-5-15,-2 1-24 0,-1 0 3 16,2 2 16-16,-3 1 18 16,-1 1 6-16,2 0 12 0,2 0 14 15,2 0 11-15,5 0 16 0,5-1 8 16,2 0-10-16,5 1-4 0,3-2-9 15,1 2-18-15,1 0-12 0,0 0-2 16,0 0-6-16,0 0-1 0,0 0 6 16,1 0-4-16,2 0-2 0,2 0-2 15,4 1 1-15,4 2 3 0,7 1 1 16,2 2-1-16,10 3-3 0,10 4 3 16,8 4 3-16,3 0-3 0,-1 1 21 15,-7 0-18-15,-3-1-6 0,-1 0 8 16,0 1 2-16,0-1-2 0,0 1 0 15,-4-2-4-15,-2 0 5 0,-5-3 5 16,-6-4-11-16,-4-1 2 0,-4-2-2 16,4 3-3-16,0 0-4 0,3 0 0 15,-3 0-2-15,-2-1-2 0,-2-1-21 16,-2 0-33-16,0 0-25 0,-3-1-24 16,1 1-47-16,-3-3-42 0</inkml:trace>
  <inkml:trace contextRef="#ctx1" brushRef="#br0" timeOffset="42266.022">11924 12667 714 0,'0'0'175'15,"0"0"-175"-15,0 0-21 0,0 0-39 16,0 0-28-16,-61 20 26 0,34 2 34 15,-13 14 3-15,-10 13-8 0,-2 8 5 16,3 0 28-16,6-3 4 0,4-4 3 16,0 4 0-16,0 1 5 0,-1 2-4 15,0-1 6-15,3-4 5 0,3-7 6 16,6-6-5-16,6-10-6 0,7-7-6 16,5-9-1-16,2-2-7 15,0 1 0-15,1-1-5 0,1-1-8 0,1-1-21 16,3-3-24-16,2 0-32 15,4 6-41-15,3-4-30 0,0-1-36 16</inkml:trace>
  <inkml:trace contextRef="#ctx1" brushRef="#br0" timeOffset="43437.996">15741 10972 129 0,'-3'-3'78'0,"0"-1"-74"0,0 0 22 16,-1-1-10-16,1 0-8 0,-1 0-8 16,1 1-5-16,-1-1-3 15,0 1-5-15,0 0 4 0,0 1 0 16,1 1 4-16,1 0-1 0,0 1 6 15,0-1 5-15,2 2 8 0,0 0 13 16,0-1 11-16,0 1 9 0,0 0 5 16,0 0 2-16,0 0-6 0,0 0 7 15,0 0-7-15,0 0-6 0,0 0-7 16,0 0-13-16,1 0-11 0,2 0-8 16,3 1-2-16,4 1 1 0,4 3-1 15,1 2 1-15,5 1 0 0,0 1-1 16,2 2-1-16,1 2 0 0,2 2 2 15,2 1 7-15,0 3 11 0,1 0 3 16,1 0-22-16,-3 0-1 0,0-2 1 16,-1 2 0-16,1 0 6 0,1 2 8 15,-1 0 1-15,3 1 0 0,0 1-6 16,0 0-1-16,-1 0 0 0,0 0 1 16,-2-3 2-16,0 0 1 0,-5-2-4 15,-1-1-3-15,-3-4 1 0,-3 0 1 16,-5-3-2-16,0-1-1 0,-4-2-3 15,0-1-1-15,-2-2-7 16,-2-2-12-16,0-1-12 0,-1 0-12 16,0-1-14-16,0 0-15 0,0 0-12 15,-3 0-7-15,-7-4-17 0,-1-2-54 16,0-3-50-16</inkml:trace>
  <inkml:trace contextRef="#ctx1" brushRef="#br0" timeOffset="43782.369">16500 10871 747 0,'0'0'99'0,"0"0"-99"16,0 0-33-16,0 0-20 0,-21 9-28 16,6 1 51-16,-12 9-3 15,-13 15 2-15,-11 13-8 0,-4 8 2 16,3 3 32-16,5-4 5 0,6-3 1 15,2-2-1-15,1-3 0 0,3-3 3 16,3-6 2-16,6-8 11 0,5-5 4 16,6-8 3-16,1 0-5 0,0-1-2 15,-1 3 0-15,-1 2 5 0,1-5 0 16,4-1 1-16,2-4 1 0,1-1-1 16,3-4-6-16,2 0-3 0,1-3-4 15,1 0-8-15,0 0-1 16,0-1-3-16,1 0-15 0,0 2-9 15,0-1-15-15,0 2-16 0,2 1-5 16,1 1 1-16,1 1-9 0,4 0-25 16,-3 0-28-16,0-3-46 0</inkml:trace>
  <inkml:trace contextRef="#ctx1" brushRef="#br0" timeOffset="47214.48">3234 17682 446 0,'0'0'187'0,"0"0"-183"16,0 0 51-16,0 0-34 0,0 0-21 15,-32 6-21-15,29-6-5 0,1-4-19 16,-4-1-17-16,0-2-2 0,1-2 14 16,2-1 9-16,-2-3 32 0,2-4 9 15,2 0-2-15,1-8-1 0,1-8 3 16,5-13 3-16,4-11-2 0,4-5 1 15,-1 4 3-15,2 5 4 0,-2 6 2 16,0 1 3-16,-2-3-6 0,2-1 2 16,-1-3-2-16,-1 2 5 0,-1-5-3 15,2-2-3-15,0-2 2 0,1-3-1 16,-3 0-2-16,3-5-3 16,1-3-2-16,0-5 0 0,1-5-1 15,-3-3 2-15,0 2-2 0,-2 2 0 16,-2 3 0-16,0 6 0 0,-2 0 1 15,-3 3-1-15,-1-4 5 0,-2-1 12 16,3 0-2-16,-3 1-3 0,3 4-3 16,-3 0-3-16,1-3-5 0,0-3-1 15,-1-5 0-15,0-3 0 0,0-1-5 16,2 2-5-16,-1-1 0 0,-1 0 0 16,0 5 6-16,0 0 4 0,3 0 1 15,-1 3 2-15,-2 2 6 0,2 3-2 16,-1 4 1-16,4 2 2 0,-4 2-1 15,3 1 4-15,-1-1 2 0,-2 0-4 16,3 1-1-16,-3 0-5 0,2 1-3 16,0 1-1-16,-1 3-1 0,0 0 0 15,-2 1 0-15,1 3 1 0,-1 3 2 16,0 1 4-16,4 4 0 0,-4 1 1 16,2 0-1-16,0 0 0 0,0 0-5 15,1 0-2-15,-2 2 0 16,1 6 0-16,-2 7-1 0,0 9 2 15,0 0 1-15,0-3 1 0,-2-2-3 16,-1-2 1-16,1 1 2 0,-2 0-2 16,-1 2-1-16,2-1 0 0,-2 0 0 15,0 1 2-15,-1-1-2 0,1-1 0 16,-4 2-2-16,4 1 2 0,0 1 2 16,2 2 0-16,-1 1-1 0,0 2 4 15,2 2 3-15,-2 2 6 0,1 3 9 16,3 3-6-16,-2 2 3 0,2 1-4 15,-1 0-10-15,-1 1-6 16,2 1-5-16,0 0-4 0,0 0-8 16,-1 0-6-16,-1 0-2 0,2 0 4 15,0 0 4-15,0 1 5 0,-2-1 2 16,2 2 1-16,-1 0-1 0,-1 2 7 16,1 2 3-16,-2 5 6 0,-1 3 3 15,2 2 0-15,-5 4 1 0,1 3-3 16,-4 4-1-16,-4 8-1 0,-4 9 2 15,-2 8-5-15,-3 1-2 0,3-6 0 16,2-7-2-16,6-10-7 0,1-7-2 16,5-7-8-16,-2-1-8 0,3-1 1 15,-3 2 4-15,2-2-2 0,3-4 8 16,1-4 1-16,1-4-19 0,1-2-45 16,3-9-64-16,2-4-70 0</inkml:trace>
  <inkml:trace contextRef="#ctx1" brushRef="#br0" timeOffset="47370.715">3529 12583 725 0,'0'2'209'0,"0"0"-178"0,2-2 0 16,1 2-31-16,4-1-17 0,2 2 8 16,5 4 4-16,5 3-38 0,8 6-24 15,6 13-8-15,8 18-7 0,8 22-52 16,-8-7-46-16,-13-5-122 15</inkml:trace>
  <inkml:trace contextRef="#ctx1" brushRef="#br0" timeOffset="89443.643">21234 17126 156 0,'0'0'17'0,"0"0"-11"16,0 0 4-16,0 0 14 0,0 0 26 15,-3 0 17-15,3 0-12 0,-4 0-18 16,3-1-6-16,-3-1-11 0,0 0-11 15,2 0-7-15,-1 1-2 0,3 1-2 16,-3 0 2-16,3-1 0 0,0 1 3 16,0 0 4-16,0 0 8 0,0 0 7 15,0-1 7-15,0 1 2 0,0 0 6 16,0 0 1-16,0 0 4 0,0 0-2 16,0 0-7-16,0 0-7 0,0 0-5 15,0 0-6-15,0 0-3 0,0 0-2 16,-2 0-2-16,2 0 2 0,0 0 2 15,0 0 3-15,0 0 2 0,0 0-2 16,-2 0-2-16,2 0-5 0,-1 0-4 16,-3 0-2-16,2-2 1 0,-3 0-2 15,-1 0 2-15,2-1 0 0,0 0 0 16,0 1-1-16,-1 0 5 0,3 0 4 16,-1 1 1-16,3 0 1 0,-2 0-2 15,0 0-2-15,1 0 1 0,1-1 2 16,-2 2 0-16,1-1 3 15,1 1 0-15,-2 0-2 0,2-1-1 16,-2 0-2-16,1 0-3 0,1 1 0 16,0-1 0-16,0 1-1 0,0 0 2 15,-2 0-4-15,2 0-1 0,0 0-1 16,0 0-2-16,0 0-1 0,0 0-2 16,0 0-7-16,2 4 0 0,1 3 4 15,2 5 5-15,0 2 1 0,0 3-1 16,0 2 0-16,-1 2 1 0,2 0-3 15,-3 2 1-15,2 2 1 16,-3 2-2-16,3-1 3 0,-1 3 2 16,1-1-2-16,-2 0 0 0,2-3-2 15,-2 0 1-15,0-2 1 0,0-2 0 0,1-1 1 16,-1-1-1-16,-1-1 0 0,0-2 0 16,0-3 0-16,-2 0 1 0,1-2-1 15,-1-3 1-15,0-1-1 0,0-1 0 16,0-3 0-16,0 1-6 0,0-3-8 15,0-1-12-15,0 0-8 0,0 0-8 16,0 0-3-16,-1 0-6 16,1-6-3-16,-4-6-26 0,-1-6-38 15,3-22-148-15,2 5 92 0,0-1-57 16</inkml:trace>
  <inkml:trace contextRef="#ctx1" brushRef="#br0" timeOffset="89666.171">21214 17158 673 0,'0'0'18'0,"0"0"2"0,-8 0-20 15,3 0-31-15,3 0-32 0,-3 1 5 16,-1 5 43-16,-2 3 15 0,-3 3 3 16,0 1 29-16,-2 4 3 0,0 1-14 31,1 0-12-31,1 1-3 0,0-3 0 15,1 2-4-15,1-3-1 0,1-1 0 16,1-1-1-16,1-2-8 0,3 0-41 16,-1-4-50-16,5-5-79 0,5-2-45 15</inkml:trace>
  <inkml:trace contextRef="#ctx1" brushRef="#br0" timeOffset="89869.238">21291 17148 156 0,'0'0'473'0,"0"0"-366"15,0 0-8-15,0 0-43 0,0 0-27 16,0 0-11-16,0 0 1 16,0 0-3-16,7 6 4 0,-5-1 8 15,1 2 1-15,0 1-7 0,2 4-9 16,0 0-6-16,0 2-3 0,2 1-2 16,-2-1 1-16,0 0-3 0,-1 0-8 15,3-2-22-15,4 1-30 0,0 0-37 16,3-1-47-16,21-8-33 0,-8-2-100 15</inkml:trace>
  <inkml:trace contextRef="#ctx1" brushRef="#br0" timeOffset="92758.211">24076 17170 695 0,'0'0'7'0,"0"0"-3"0,-2-13-4 15,-1 3-4-15,-1 1-28 0,2-1-12 16,-1 0 27-16,0 1 7 0,-2 2 10 15,2 1 2-15,1 3 11 0,2 0-7 16,0 3-3-16,-1 0 4 0,1 0 7 16,0 0-5-16,0 0-2 0,0 0-1 15,-2 0 0-15,2 0-2 0,0 0-3 16,0-1 2-16,0 0 1 0,-3-1 1 16,-2-1 2-16,-1-1-2 0,-2 1-3 15,-2-1-2-15,-5 1-1 0,2 2 1 16,-1-1 0-16,1 1 0 0,2-1 2 15,-3 1-2-15,6 0 2 0,0 1-1 16,-1-1 0-16,7 0 5 0,-1 1 8 16,3-1-2-16,0 1-5 15,3 0 0-15,2 0 2 0,7 1-3 16,3 1 0-16,5 0-1 0,5 0 1 16,2 0 0-16,0-2-4 0,-3 0 3 15,3 0-3-15,-5 0 2 0,-2 0 3 16,-4-2-2-16,0 1-1 0,-5-1 0 15,0 1-3-15,-2 1 0 0,-4-1-1 16,-3 0-2-16,-1 1 2 0,1 0-2 16,-2 0-5-16,0 0-8 0,0 0-4 15,0-1 14-15,-3 1-5 0,-2 0 0 16,-1-1 9-16,1 0 0 0,-3 0-1 16,0 0 2-16,0 1-10 0,-1-1-12 15,3 0-10-15,-1 1-11 0,-1 0-24 16,-1 0-37-16,-2 0-42 0,4 1-22 15</inkml:trace>
  <inkml:trace contextRef="#ctx1" brushRef="#br0" timeOffset="94508.626">22960 17935 867 0,'0'-2'0'0,"2"-4"-15"16,-2-5-35-16,3-2 35 0,-1-2 14 16,-1 0 1-16,1 0 22 15,-2 1 8-15,-3-1-5 0,-2 1 2 16,-4 0-1-16,1 0-1 0,-2 0 3 15,-2 0-1-15,-1 0 0 0,-4-2-11 16,-1 0-11-16,-5 0 6 0,-3-2-10 16,-2 3-1-16,-7-1-4 0,-6 1 0 15,-6 4-1-15,1 4 1 0,9 4 2 16,12 3 1-16,6 3-1 16,3 4-3-16,-6 5-5 0,-1 4-6 15,-6 5-2-15,-1 10 6 0,-6 8 4 16,-2 14 5-16,3 2 2 0,2-2-1 15,11-3-1-15,6-4-4 0,8-2 2 16,5 2-3-16,4-2-4 0,9-3-7 16,4-4-1-16,-1-7 4 0,2-7 2 15,-2-5 9-15,4-2 5 0,3 0 3 16,8 1 8-16,2 0-4 0,2-7 0 16,-2-2-7-16,3-6-8 0,-3-2-12 15,0-9-44-15,9-12-72 0,-9 2-78 16,-7-2-78-16</inkml:trace>
  <inkml:trace contextRef="#ctx1" brushRef="#br0" timeOffset="94821.145">23199 17769 891 0,'0'0'152'0,"0"0"-144"0,0 0-8 0,0 0-40 16,0 0-13-16,13-1 41 15,-10 1 4-15,3 0 8 0,1 0 0 16,2 0 4-16,-1 2 5 0,5 2-8 15,1-1-1-15,2 1-8 0,-1-1-24 16,0 0-39-16,2-1-21 0,-3-2-2 16,2 0-20-16,5-3-23 0,-4-2-39 15,-1 0-52-15</inkml:trace>
  <inkml:trace contextRef="#ctx1" brushRef="#br0" timeOffset="95071.165">23237 17958 796 0,'0'0'0'0,"0"0"-41"0,0 0-57 15,0 0-8-15,0 0 82 0,0 0 24 16,0 0 41-16,0 0 49 0,24 11-15 16,-12-8-21-16,1 1-17 0,4-1-3 15,1 0-14-15,4-2-10 0,3-1 0 16,2 0-3-16,3-3-2 0,0 0-3 15,0-1-2-15,0 1-1 16,-3-1-5-16,-2 2-10 0,-1 0-2 16,-4-1-11-16,-5 2-25 0,-1 0-23 15,-3 0-31-15,-6-1-72 0,-2-1-106 0</inkml:trace>
  <inkml:trace contextRef="#ctx1" brushRef="#br0" timeOffset="95669.991">23551 17598 805 0,'0'0'11'15,"0"0"-7"-15,0 0-4 0,0 0-2 16,0 0 2-16,0 0 0 0,0 0 1 16,78-3-1-16,-59 7 18 0,3 2-2 15,0 2 5-15,2 1-6 0,4 2-4 16,2 0-5-16,-3 3-5 0,3-1 0 16,-3 0-1-16,-3 0 0 0,-2-1 0 15,0-1-3-15,-6 1 1 0,-2-2-4 16,-3 0-4-16,-6-1 1 0,1-3 3 15,-6 0 3-15,-3 1-1 16,-8 2-3-16,-7 2 4 0,-10 4-4 16,-13 0-6-16,-5 2-17 0,4-1 9 15,12-6 15-15,10-3 6 0,8-2 0 16,1 1 0-16,1-2-1 0,-2 2-5 16,4-4 4-16,6 1 1 0,-1-1-3 15,3 1 0-15,5 2-2 0,3 2 5 16,4 3 1-16,4 1 3 0,6 1-2 15,3 1 6-15,10 2-7 0,10 0 1 16,8 3 1-16,1 0-2 0,-5 0 1 16,-8-2 0-16,-13-4 1 15,-7-2 1-15,-5-1 6 0,-5 0 2 16,3 0 3-16,-4 1 5 0,-1 0 0 16,-3-1 9-16,-4 0 5 0,-4 1 7 15,-7 3 8-15,-9 1-18 0,-15 3-1 16,-14 4 12-16,-13 0-23 0,0-2-18 15,2-5-25-15,8-5-5 0,8-2-7 16,2-2-22-16,2-1-31 0,2-1-19 16,6-1-31-16,3-2-31 0,10 0-65 0</inkml:trace>
  <inkml:trace contextRef="#ctx1" brushRef="#br0" timeOffset="98598.209">21505 17118 130 0,'0'0'1'16,"0"0"17"-16,0 0 14 0,0 1 0 15,0-1 11-15,0 0 16 0,0 0 24 16,0 0-19-16,0 0-24 0,0 0-21 16,0 0-6-16,0 0-8 0,0 0-5 15,0 0-5-15,0 0-8 0,0 0-8 16,0 0-8-16,-1 0-9 0,-1-2-14 16,1-6-25-16,1 1-43 0,0-2-64 0</inkml:trace>
  <inkml:trace contextRef="#ctx1" brushRef="#br0" timeOffset="99258.892">22340 16923 269 0,'0'0'6'0,"0"0"-6"0,0 0 43 15,0 0 2-15,0 0-8 0,0 0-7 16,6 6 16-16,-6-6 12 0,0 0 3 16,0 1 3-16,0-1 2 0,0 0-52 15,0 0 21-15,0 0 29 0,0 0-17 16,0 0-25-16,0 1-12 0,0-1-3 16,0 1-3-16,0-1 2 0,0 0-3 15,0 2 0-15,0-2 2 0,0 0 1 16,0 0 3-16,0 0-1 0,0 0 2 15,0 0 0-15,0 0 0 16,0 0-1-16,0 0 0 0,0 0-5 16,0 0-3-16,0 0-1 0,0 0 0 15,0 0-1-15,0 0-2 0,0 0-2 16,0 0-1-16,0 0 1 0,0 0 5 16,0 0 0-16,0 0 0 0,0 0 0 15,0 0-3-15,0 0-2 0,0 0-5 16,0 0-3-16,0 0 2 0,0 0 4 15,0 0 3-15,0 0 3 0,0 0 0 16,0 0 0 0,0 0 1-16,0 0 1 0,0 0-1 0,0 0 1 0,0 0 0 15,0 0 0-15,0 0-1 0,0 0 1 16,0 0-1-16,0 0-1 0,0 0 0 16,0 0-7-16,0 0-6 0,0 0-11 15,0 0-13-15,0 0-15 0,0 0-23 16,0 0-20-16,0-8-51 0,0 0-78 15</inkml:trace>
  <inkml:trace contextRef="#ctx1" brushRef="#br0" timeOffset="99916.865">21984 17105 366 0,'0'0'0'0,"0"0"-13"16,0 0 13-16,0 0-13 0,0 0-17 15,0 0 25-15,-2 0 5 0,2 0 35 16,-1 0 13-16,1 0 9 0,0 0-1 15,0 0 1-15,-2 0-13 0,2 0-5 16,0 0-2-16,0 1-4 0,0-1-6 16,0 0-4-16,0 0-8 0,0 0-2 15,0 0 1-15,0 0 1 0,0 0-1 16,0 0-1-16,0 0 0 0,0 0-1 16,0 0-1-16,0 0 0 0,0 0-2 15,0 0-1-15,0 0 1 0,0 0 0 16,0 0 1-16,0 0 3 0,0 0 3 15,0 0-4-15,0 0 2 16,0 0-2-16,0 0 1 0,0 0-2 16,0 0 0-16,0 0 0 0,0 0-3 15,0 0 0-15,0 0-3 0,0 0-2 16,0 0-2-16,0 0-1 0,0 0 2 16,0 0-1-16,0 0-1 0,0 0 2 15,0 0 0-15,0 0-1 0,0 0-1 16,0 0 0-16,0 0-1 0,0 0-1 15,0 0-9-15,0 0-13 0,0 0-13 16,0 0-20-16,0 0-32 0,0 0-48 16,10-9-59-16,-1 0-83 0</inkml:trace>
  <inkml:trace contextRef="#ctx1" brushRef="#br0" timeOffset="100369.961">22469 17019 312 0,'0'0'308'0,"0"0"-301"0,0 0 10 16,0 1-5-16,0-1-12 0,0 0-6 15,0 0 4-15,0 0 2 0,0 0 14 16,0 0 4-16,0 1 11 0,0-1 7 16,0 0-3-16,0 0 0 0,0 0-1 15,0 1-1-15,0-1-5 0,0 0-7 16,0 1-7-16,0-1-4 0,0 0-2 15,0 0-2-15,-3 0 2 0,3 0-3 16,0 1 2-16,0-1 1 0,0 1 1 16,0-1 1-16,0 0 0 0,0 0 0 15,0 0-8-15,0 0-2 0,0 0 2 16,0 0 3-16,0 0-3 0,0 0-12 16,0 0-16-16,0 0-13 0,0 0-18 15,0 0-35-15,4 0-35 0,0 0-70 16,4-2-102-16</inkml:trace>
  <inkml:trace contextRef="#ctx1" brushRef="#br0" timeOffset="100729.341">23509 17079 667 0,'0'0'14'0,"0"0"-3"0,0 0 4 16,0 0-5-16,0 0-10 0,0 0-10 15,0 1-3-15,0-1-9 0,-2 1 10 16,2-1 4-16,-1 0 8 0,1 0 1 16,0 1-1-16,0 0-2 0,0-1-30 15,0 0-42-15,0 0-30 0,3-3-46 16,0-3-60-16</inkml:trace>
  <inkml:trace contextRef="#ctx1" brushRef="#br0" timeOffset="101088.671">24294 16881 601 0,'0'0'37'16,"0"0"-34"-16,0 0 36 0,0 0-11 16,0 0-22-16,0 0-6 0,0 0 0 15,0 6-10-15,0-6-5 0,0 0 2 16,0 0 13-16,0 0 0 0,0 0 4 15,0 0 14-15,0 0 5 0,0 0-3 16,0 1-5-16,0-1-4 0,0 0-1 16,0 0-4-16,0 0-6 0,0 0 0 15,0 0 0-15,0 0-6 0,0 0-10 16,0 0-12-16,0 0-19 0,-3 0-45 16,1-2-62-16,-1-4-100 15</inkml:trace>
  <inkml:trace contextRef="#ctx1" brushRef="#br0" timeOffset="105204.606">25432 17088 569 0,'-2'0'187'0,"2"0"-117"16,0 0 18-16,0 0-47 0,0 0 15 16,0 0-10-16,0-2-25 0,2-1-14 15,1-1-3-15,3-3-1 0,2 0-1 16,6-1 1-16,3-1 5 0,4 1 8 16,6 0-1-16,11-2 7 0,11 1 6 15,11 1-5-15,3 1-4 0,1 0 7 16,-8 2-14-16,-5 0-2 0,-1 1-7 15,-5-1-3-15,2 2-2 0,-5-3-15 16,-3 1-3-16,-5 0-16 0,-8 1-3 16,-4 0-25-16,-8 2-26 0,-1 2-56 15,0 0-24-15,5 2-38 0,-4 3-74 16</inkml:trace>
  <inkml:trace contextRef="#ctx1" brushRef="#br0" timeOffset="105470.807">25471 17374 567 0,'0'0'43'0,"0"0"-43"0,0 0 3 15,0 0-2-15,0 0 4 0,0 0-4 16,0 0 15-16,244-61 22 0,-167 45 3 15,-4 3-4-15,-13 5 7 0,-4 2 5 16,-5 1-3-16,-2 3-5 16,-3 2-3-16,-2-1-4 0,-1 0-11 15,-1-2-17-15,-2 2-6 0,1-4-12 16,-3 1-37-16,0-4-36 0,-5-2-42 16,0-4-37-16,-8 4-67 0,-7-1-87 15</inkml:trace>
  <inkml:trace contextRef="#ctx1" brushRef="#br0" timeOffset="105880.249">26034 16728 714 0,'0'0'159'15,"0"0"-141"-15,0 0 49 0,0 0-65 16,0 0-2-16,0 0-23 0,0 0-21 15,14 3-15-15,5-2 28 0,17 0 31 16,22 0 0-16,20 1 12 0,8 0 7 16,-9 0 1-16,-8 4-1 15,-18 1 1-15,0 3-2 0,-7 2 6 16,2 0-6-16,-7 2-3 0,-4 0-5 16,-7-4-7-16,-9 2-3 0,-7-4-1 15,-3 0-10-15,0 3-3 0,-2 1-2 16,-2 2 6-16,-4 3 5 0,-2 0-1 15,-6 4 5-15,-5 3-1 0,-4 1 2 16,-5 3 2-16,-9 8 1 0,-8 6-1 16,-6 7-2-16,-6 2 5 0,4-4-4 15,5-6 2-15,6-4 0 0,2-4-2 16,7-4 3-16,4-7-3 0,8-4-1 16,0-4 0-16,1 4-2 0,0-2-27 15,2-1-35-15,3-3-52 0,8-7-41 16,5-4-71-16,3-6-116 0</inkml:trace>
  <inkml:trace contextRef="#ctx1" brushRef="#br0" timeOffset="106649.019">27555 16746 573 0,'0'0'15'0,"-9"-10"35"15,5 5 75-15,-2-2-9 0,-1 2-55 16,0-1 1-16,1 4-20 0,4-1-9 16,-1 2-8-16,0 1-24 0,3 0 27 15,-1 0 4-15,1 0-12 0,0 0-12 16,-1 0-8-16,0 4 0 0,0 3-4 16,-1 6 4-16,0 5 5 0,2 10 5 15,0 12 2-15,2 12 0 16,4 3-4-16,2 5-1 0,4-1 1 15,-2-2 0-15,1 4-1 0,-1 2-6 16,-1 3 0-16,-1 3-1 0,-2 3-1 16,-3-1-11-16,1-2-36 0,-4-8 48 15,1-9 2-15,1-10-2 0,-1-12 0 16,1-9-2-16,0-7-2 0,-1-3-22 16,1-1-14-16,0 0 4 0,-1-3 1 15,0-4-9-15,0-2 0 0,-1-1-3 16,0-2-17-16,0-6-10 0,-7-28-29 15,1 1-98-15,-4-8-73 0</inkml:trace>
  <inkml:trace contextRef="#ctx1" brushRef="#br0" timeOffset="107102.29">27315 16718 741 0,'0'0'22'0,"0"0"45"16,0 0-25-16,0 0-16 0,0 0-26 16,22-25-5-16,-2 16-2 0,15-3-6 15,13 2 10-15,14 0-4 16,2 5 7-16,-6 5 1 0,-7 2 4 15,-5 5 0-15,1 2 2 0,1 2-1 16,4 3 6-16,-3 1-2 0,-1 2-5 16,-5 1-4-16,-4-1 2 0,-8-1-1 15,-10-4-2-15,-5-1-1 0,-5-1-1 16,1 1 2-16,1 2 1 0,-1-1-1 16,-3-2 0-16,-5-2 0 0,-3-2 3 15,-1 1 3-15,-4-1 3 16,-6 2 13-16,-6 0 3 0,-12 4-2 15,-16 2 5-15,-18 1-3 0,-6-1 0 16,4-2 1-16,13-4 6 0,10-2-4 16,5-1-9-16,8 0-14 0,8-1 3 15,6-1-8-15,3-1-6 0,1 1-18 16,2-2-5-16,1 1-17 0,2-1-25 16,5-1-37-16,3-2-78 0,2-1-86 15,5-3-157-15</inkml:trace>
  <inkml:trace contextRef="#ctx1" brushRef="#br0" timeOffset="107760.47">29237 16911 908 0,'0'0'57'0,"0"0"-57"15,0 0 41-15,-2-38-7 0,1 17-34 16,-2 0-2-16,-4 1 1 0,-2 1-10 15,-6 1 10-15,-3 3-6 0,-7 1 7 16,-10 0 0-16,-14 4 6 0,-13 5-2 16,-5 5-1-16,5 9-2 0,6 7 6 15,11 7-7-15,2 4-1 0,3 6-3 16,4 8 1-16,3 3-1 0,5 8 2 16,5 0 2-16,5 5 0 15,6 0-2-15,5-1-2 0,6-2 3 16,1-3-3-16,10-2-1 0,5-2-6 15,6-5 7-15,5-1 4 0,3-2 0 16,4-6 4-16,4-3 11 0,5-5 8 16,-1-6 0-16,4-5 6 0,0-4-3 15,1-4-2-15,0-3-1 0,-3-3-9 16,-2 0-7-16,-3-4-7 0,-4-1-6 16,-7 1 3-16,-5 0-2 0,-9 2-8 15,-2-2-12-15,0 2-21 0,-1-1-36 16,-1-2-83-16,-3 0-133 15,-3-2-217-15</inkml:trace>
  <inkml:trace contextRef="#ctx1" brushRef="#br0" timeOffset="109150.318">30630 16730 669 0,'0'0'70'0,"0"0"-54"16,0 0 101-16,-1-8-34 0,1 4-22 15,0 0-30-15,2 1-8 0,1-3-21 16,1 3 10-16,1-1-9 0,1-3 8 15,3 3-9-15,5 0 4 0,5-2-1 16,5 3-3-16,5 0-1 0,8 2-1 16,-2 1 0-16,-1 3 2 0,-2 1-2 15,-6 3-1-15,3 3-1 0,-2 1-1 16,-2 1 2-16,-1 1-4 0,-3 1 0 16,-5-1-5-16,-3 1-6 0,-3 1-5 15,-4 0-3-15,-4 1-3 0,-2 0-3 16,-5 3 8-16,-7-1 3 0,-6 2 3 15,-12 2 0-15,-9 0 5 0,-11-1 3 16,-1-5 2-16,2-2 4 0,10-5 2 16,12-3-3-16,7 0-4 0,9-3 0 15,0 0 4-15,3-1-4 0,0 2 4 16,2-2-5-16,3 1-7 0,3 1 10 16,0 2 5-16,6 2 2 0,6 5 6 15,9 3-3-15,12 7-5 0,16 3 0 16,13 5-5-16,1-1 1 0,-3-6-4 15,-7-1 8-15,-7-6 0 0,-4-2 2 16,-3 2 10-16,-9-7 6 0,-7-1 0 16,-8-2 3-16,-6-2 0 0,-1 1 3 15,-1 0-1-15,-1-3 3 0,-4-1-16 0,-2 0-1 16,-1-1-4-16,-5 1 2 0,-3 2 10 16,-7 2 3-16,-13 1-5 0,-18-2-6 15,-17-1-9-15,-8-4-2 0,-2-2-22 16,4-3-22-16,8-1-35 0,4 2-41 15,5-1-55-15,15 0-115 0</inkml:trace>
  <inkml:trace contextRef="#ctx1" brushRef="#br0" timeOffset="113771.119">27413 18062 482 0,'0'0'23'0,"0"0"-19"15,0 0-2-15,0 0-1 0,0 0-1 16,0 0 0-16,0 0 1 0,60-43 1 15,-56 41-2-15,-1 0 2 0,-1 1 1 16,0 1 2-16,-1 0 2 0,1 0 0 16,-2 0 1-16,3 0-2 0,-2 0 3 15,0 0-3-15,2 1 0 0,2 1 1 16,0-2-2-16,1 1 4 0,2 0 6 16,0-1 5-16,1 0 2 0,0 0 4 15,3 0-4-15,1 0-1 0,1-2-4 16,2-2-3-16,2-1-5 0,0 1-3 15,4-2-3-15,0-1-1 0,2 0 1 16,2-2 0-16,3 0 2 0,8-1-2 16,5-2 4-16,9-1-3 0,3 3 0 15,-4-2-3-15,0 2 4 0,-3-1-2 16,1-2 2-16,0 2-4 0,-1-1 0 16,2 2-1-16,0-2 0 0,1 1 1 15,1 2-1-15,2-1 2 0,1 0 1 16,3 1-3-16,1 1 1 0,0 0-1 15,2-1 3-15,0 1-2 16,1-1 3-16,2 0-1 0,2 0 0 16,4 1 2-16,1-1-2 0,4-3-1 15,2 4 1-15,0 0 0 0,-1 1 2 16,0 0 0-16,1 1 7 0,-1 1 1 16,2 1 6-16,-2 1 4 0,0 1 3 15,-3 2-10-15,-2-1 3 0,-2 1-8 16,-3 0-1-16,-1 0-7 0,2 1-2 15,0 0 0-15,1-1 0 0,-1 0 1 16,-1-1 1-16,-2-2-1 0,-1 0-1 16,-1 1-1-16,-2 1 2 0,-2 1-1 15,-5 0 1-15,-4 0 5 16,-3 0 0-16,-4 2-6 0,-2-1-1 16,0 3 0-16,-7-1-1 0,-6 1-20 15,-8-1-2-15,-9-2 3 0,-4 1-21 16,2 0-35-16,-1 1-33 0,-5 8-46 15,-1-1-66-15,-5 1-59 0</inkml:trace>
  <inkml:trace contextRef="#ctx1" brushRef="#br0" timeOffset="124177.719">18106 16184 511 0,'0'0'23'0,"0"0"-23"16,0 0 47-16,0 0-8 0,0 0-21 15,0 0-14-15,-42 2-4 0,36-4-2 16,1-1-7-16,2 2-5 15,-1-2 3-15,3 2 0 0,-1 0-1 16,2 0 11-16,-1 0-3 0,1 1-3 16,0 0-11-16,0-1-2 0,0-1 7 15,4 1 11-15,3-2 2 0,2 1 8 16,4-1 4-16,0 0 1 0,4 0-3 16,0 0 0-16,4 1-2 0,2-1 2 15,3-1-1-15,-2 0-7 0,2 0 0 16,1 0-2-16,0-1 0 0,0 1-2 15,0 0 0-15,0 2 0 0,1-1 1 16,1 1 1-16,1 1 1 0,6-2-1 16,4 0 2-16,8 0-1 0,1 2-1 15,0-1 1-15,-4 2-1 0,-6 0 1 16,2 0-1-16,-1 2 1 0,-1-1 0 16,4 0 1-16,-3 0-2 0,5 0 4 15,-2 0 0-15,3 0 2 0,0 1 3 16,4 0 4-16,-1 0-5 0,1 0 0 15,1 1-3-15,0-1-2 0,1 1-2 16,-1 0 0-16,-1-2-1 0,4 2-1 16,-5-1 1-16,4 1 0 0,0-1 1 15,3 0-1-15,0 2 2 0,2-1 0 16,1 2-2-16,3-2 0 0,5 0 2 16,-1 0 39-16,1-1 12 0,-6-1-42 15,-2 0-11-15,-3 1-2 0,0 0 1 16,3 0 1-16,1-1 0 0,2-1 2 15,1 0 0-15,0-3 7 0,-3 0-9 16,0 2-1-16,0 1-3 0,0 0 4 16,0 1 1-16,-2 3-1 0,-2 1 1 15,2 0-1-15,-5 1 0 0,0 0 0 16,1 0-2-16,1 0 2 16,-1 0 1-16,3-1 1 0,0-1-2 15,1 0 0-15,-1-3-2 0,-2 0 2 16,-2-1 2-16,-3 1-2 0,2 0-2 15,-4 0 2-15,4 2 3 0,-3-2 4 16,3 2 1-16,-2 0-2 0,1-1-2 16,1 1 8-16,-3-1-11 0,0 0 1 15,-2 0-1-15,1 1-1 0,-1-2 0 16,-1 1 0-16,3-1 1 0,-3 1 3 16,3-2-3-16,-5 1-1 0,4-1 1 15,-4 1-1-15,3-1-1 0,-1 0 1 16,0 0 7-16,-3-2-3 15,-1-1-4-15,1 0 0 0,-2-1 1 16,3 1 5-16,1-3 7 0,2 2 8 16,-1-1 11-16,1 0-9 0,-4 1-8 15,-2 0-8-15,-2 2 4 0,-2 1 7 16,-3 0-7-16,3 0-7 0,-1 1 3 16,2-1 2-16,-2 1 2 0,1 0-1 15,-1-1 1-15,-4 1-3 0,1 0-5 16,3-1 4-16,-3 1 1 0,-6-1 0 15,-3 1-1-15,-7 0 2 0,1 0 5 16,4 0 2-16,1 0 1 0,4 0 7 16,-2 0-8-16,0 0-6 15,-2 0-3-15,-1 0 4 0,-4 1 0 16,-1 0 1-16,0-1-5 0,-4 1-2 16,-2 0-1-16,0 0 0 0,-3-1-2 15,0 0 0-15,-2 0 2 0,0 0-3 16,-1 1 1-16,-2-1-2 0,-1 0-1 15,1 0-9-15,-3 0-11 0,3 0-15 16,-3 0-22-16,0 0-24 0,0 0-37 16,-4 5-67-16,-1 0-110 0</inkml:trace>
  <inkml:trace contextRef="#ctx1" brushRef="#br0" timeOffset="132100.516">22662 16017 236 0,'0'0'0'0,"0"0"17"16,0 0 5-16,0 0-6 0,0 0-1 15,0 0-7-15,0 0 3 0,0 0 0 16,0 0 3-16,0 0-1 0,0 0 5 16,0 0-3-16,0 0-1 0,0 0 4 15,0 0 3-15,0 0-1 0,0 0-2 16,0 0-1-16,0 0-3 0,0 0-6 16,0 0-1-16,0 0-7 0,0 1 0 15,-2 0-1-15,1 1-2 0,-1 0 1 16,-1 1 0-16,-1 1 1 0,-1 0-1 15,0 2 1-15,2-2 0 0,-2 2 0 16,0 1-1-16,0 0-4 16,-2-1-1-16,5 0-3 0,-1 0 3 0,1-4-6 15,1 0-8-15,1-1-4 0,0-1-9 16,0 0-3-16,0 0 17 16,0 0 13-16,0 0 1 0,0 0 6 15,0 0 1-15,0 0 5 0,0 0 7 16,0 0 1-16,0 0 4 0,0 0-3 15,0 0 1-15,0 0-1 0,0 0-2 16,0 0-1-16,0 0 0 0,0 0-3 16,0 0-3-16,0 0-4 0,0 0-2 15,0 0 0-15,0 0-2 0,0-2-1 16,0 0 1-16,0 2 1 0,0-1 0 16,0 1 1-16,0 0 8 0,0 0 1 15,0 0 2-15,0 0 2 16,0 0-2-16,0 0-1 0,1 0-1 15,-1 0-2-15,0 0-3 0,0 0 1 0,0 0 1 16,0 1 0-16,0-1 0 0,0 0 4 16,0 1 4-16,0-1 7 0,0 1 0 15,0 0 3-15,0-1-2 0,0 0 0 16,0 0 1-16,0 0 0 0,0 0-3 16,0 0-1-16,0 0-7 0,0 0-2 15,0 0-3-15,0 0-1 0,0 0-3 16,0 0 2-16,0 0-2 0,0 0 3 15,0 0-2-15,0 0 0 16,0 0 1-16,0 0 1 0,0 0 0 16,0 0-1-16,0 0 3 0,0 0 0 15,0 0 1-15,0 0-1 0,0 0-3 16,0 0 1-16,0 0-1 0,0 0 2 16,0 0 2-16,0 0 1 0,0 0-1 15,0 0 0-15,0 0-2 0,0 0 4 16,0 0 1-16,0 0 1 0,0 0-1 15,0 0-2-15,0 0-1 0,0 0 2 16,0 0 3-16,0 0-2 0,0 0-2 16,0 0-1-16,0 0 1 0,0 0 0 15,0 0 0-15,0 0-1 0,0 0 0 16,0 0-2-16,0 0 0 0,0 0 4 16,0 0 0-16,0 0 1 0,0 0-2 15,0 0-2-15,0 0-2 0,0 0 1 16,0 0 0-16,0 0-1 0,0 0-1 15,0 0-3-15,0 0-1 0,0 0 1 16,0 0 1-16,0 0 0 16,0 0 2-16,0 0 1 0,0 0 2 15,0 0 0-15,0 1-3 0,0 1-4 16,0-1-1-16,0-1 1 0,0 0 0 16,0 0-1-16,0 0 0 0,0 0-1 15,0 1-1-15,0-1 1 0,0 1 0 16,0-1 1-16,0 0 0 0,0 0 0 15,0 0 2-15,-1 0 0 0,1 0-2 16,0 0 1-16,0 1-1 0,0-1-1 16,0 0-2-16,0 0-4 0,0 0-5 15,0 0 0-15,0 0-5 0,0 0-6 16,0 0-13-16,0 0-16 0,0 0-24 16,0 0-30-16,-2 1-50 0,-1 2-65 15,-4 0-132-15</inkml:trace>
  <inkml:trace contextRef="#ctx1" brushRef="#br0" timeOffset="133260.992">25024 15226 874 0,'0'0'29'31,"-3"-1"-29"-31,3 1 26 0,0-1-24 16,0 0-2-16,0 1-15 0,0 0 5 15,0 0-31-15,0 2 12 0,3 3-22 16,2 6 17-16,1 9 17 0,2 14 17 16,-1 14 7-16,-3 7-1 0,-4-2-6 15,-3-11-1-15,0-16 0 0,-2-10 1 16,5-4 0-16,-3 1-1 0,1-3-6 15,2 0-9-15,-1-4 5 0,-1-4 8 16,2 0-6-16,0-2-3 0,0-2 0 16,0-4 7-16,0-7 3 0,0-8 4 15,0-13-4-15,5-15 0 0,9-15 0 16,4-1-11-16,2 4 9 0,5 11 4 16,-4 11 2-16,1 9-1 0,-3 7-1 15,-5 6 0-15,3 5 1 0,0-1 5 16,4 2 3-16,1 3 2 0,-1 5 15 15,0 3-11-15,-4 8-4 0,2 3-2 16,-2 6 5-16,-1 5-5 0,0 9 5 16,-3 8 0-16,-4-2-5 0,-3-5-6 0,-1-6-1 0,-2-6-2 31,-3 5 2-31,2 1-1 0,1-2-1 16,-1-4 0-16,-1-4 2 0,1-3-2 15,1-5-10-15,0-4-4 0,3-2-1 16,1-2-1-16,1-2-5 0,1-5 7 15,2-4 3-15,2-3 11 0,2-4-2 16,-2-2 2-16,4-1 0 0,-2 0 0 16,2 1-1-16,-1 2 1 0,1 4 1 15,-4 5 5-15,1 5 4 0,-6 4 3 16,4 2 2-16,0 8 7 0,-1 5 8 16,0 6-4-16,3 10-10 0,-3 7-16 15,-2-1-3-15,-2-4-12 16,-1-7-10-16,-2-5-14 0,5 3-40 15,0-3-76-15,1-5-148 0</inkml:trace>
  <inkml:trace contextRef="#ctx1" brushRef="#br0" timeOffset="133714.105">26321 14945 728 0,'0'0'36'0,"0"0"-5"0,0-47-31 15,0 19-7-15,-6-1 2 0,-3-1-23 16,-6-2 7-16,-4 3-49 0,-6 1 18 16,0 4-12-16,-2 5 42 15,-5 4 16-15,4 5-39 0,-1 6 45 16,7 4 16-16,7 1-10 0,0 2-1 15,4 5-2-15,2 2-2 0,3 4-1 16,2 3 1-16,1 7-1 0,3 10 11 16,7 9 8-16,6 9 6 0,2 2-6 15,4-2-4-15,0-3-2 0,1-1-6 16,-1 1 5-16,-3 3 6 0,-2 1-2 16,-2 2-2-16,-4 0 1 0,-4-5 3 15,0-3-2-15,-3-5-4 0,-1-3 8 16,3-2 2-16,-3-6 0 0,0-7 1 15,0-5-8-15,0-3-11 0,0 2 8 16,0 2 9-16,0 0-6 0,-3-4-8 16,1-3-7-16,-1-2-15 0,2-3-15 15,-2-3-12-15,-1-1-5 0,-4-3-28 16,-6-1-19-16,-3-4-14 0,-20-18-60 16,6-1-16-16</inkml:trace>
  <inkml:trace contextRef="#ctx1" brushRef="#br0" timeOffset="133979.712">25816 15227 924 0,'0'0'59'16,"0"0"-30"-16,0 0 24 0,0 0-53 15,0 0-9-15,0 0-11 0,2 0 12 16,2-2-2-16,6-3 5 0,7-4-2 15,13-4 2-15,13-2 5 0,9-3-8 16,8 4-2-16,-1 5-3 0,-4 3-1 16,-7 2 4-16,-1 2 4 15,-4 2-10-15,-3 3-10 0,-2 1-20 16,-2 1-7-16,-6-1-16 0,-6-1-20 16,6 1-27-16,5 1-28 0,-5-1-25 15,-2 1-9-15</inkml:trace>
  <inkml:trace contextRef="#ctx1" brushRef="#br0" timeOffset="136101.648">27435 14829 553 0,'0'0'178'0,"0"0"-140"15,0 0 26-15,0 0-37 0,0 0-17 16,-22-35 12-16,18 24-14 0,0 1 4 15,0 0-7-15,0-1-1 0,3 4-1 16,0 1 0-16,-1 3-3 0,2 0-8 16,0 1-2-16,0 1 3 0,6 1-5 15,7 0-1-15,14 0 0 0,18 0 8 16,11 8 0-16,2 5-4 0,-6 2-9 16,-15 1 3-16,-14-4 2 0,-7 0 3 15,1 0 3-15,-2 2-1 0,1 2-3 16,-4 3 4-16,0 2-2 0,-8 1 3 15,-4 2 1-15,-3 3-7 0,-10 2-4 16,-5-1-1-16,-14 6-1 0,-16 7 16 16,-10 0 2-16,-4-3 0 0,5-8 0 15,10-9 0-15,10-9 0 0,11-2 0 16,7-5 1-16,8-1 3 0,5-2 1 16,-1 0 0-16,5-1-4 0,-2 1-1 15,4-2-7-15,0 1-7 0,1 1 7 16,8 3-7-16,6 3 14 0,7 1 6 15,10 3 5-15,10 1-6 0,10 2-2 16,3 0-3-16,-8-2-3 0,-8 1-4 16,-10-3 0-16,-6-2-2 0,-5 1 2 15,-3-1 4-15,2 2 3 0,0 3 4 16,1 1 14-16,-5 0 5 0,-2-1 7 16,-4-2 6-16,-3 0 2 0,-2 0-1 15,-2-2 2-15,-2 1-2 0,-4 1-3 16,-6 2 1-16,-3 0-7 0,-7 3 2 15,-9 3 0-15,-9 3 1 0,-7 1 7 16,0-2-3-16,11-5-7 0,9-6-15 16,10-5-9-16,4-1-4 0,-4 0-11 15,3 0-8-15,-7 1-13 0,5-1-28 16,-1 0-44-16,-5 3-72 0,6-2-96 16,2 1-228-16</inkml:trace>
  <inkml:trace contextRef="#ctx1" brushRef="#br0" timeOffset="142975.06">22921 15945 655 0,'0'0'8'0,"0"0"14"16,0 0 31-16,0 0-9 0,0 0-18 15,0 0-15-15,0 0 3 0,-1 0-11 16,-1 0-2-16,-1-1-1 0,3 0-7 15,-3 1 0-15,1-1-1 0,-1 0 1 16,3 0 2-16,0 1 1 0,0 0-1 16,0 0-3-16,0 0 4 0,0 0 0 15,0 0 1-15,0 0-3 0,0 0-1 16,0 0 1-16,0 0-1 16,0 0-3-16,0 1-13 0,0 1-4 15,0 2 5-15,3 0-2 0,-3 1-2 16,3 2 2-16,-1 1 2 0,1 1 6 15,0-1 8-15,-1-1 5 0,1-1 1 16,1 0 2-16,-2-2 0 0,-1-1-2 16,1-1-1-16,0-1-1 0,1 1 4 15,-3-2 1-15,0 0-1 0,2 0 0 16,-2 0 0-16,0 0 1 0,1 0-1 16,-1 0 3-16,0 0-2 0,0 0 2 15,0-2 0-15,0-3-1 0,0-2-2 16,0-3-5-16,0-3-5 0,0-1-10 15,-3 0-1-15,3 1-12 0,0 1 3 16,0 4 9-16,0 2 12 0,0 3 9 16,0 1 2-16,0 1 4 0,0 0 5 15,0 1 4-15,0 0-4 0,0 0-1 16,0 0-9-16,0 0-1 0,0 0-9 16,0 3-2-16,0 0 5 15,0 3 2-15,0 3 4 0,0 2 2 16,2 1-2-16,-1-1 4 0,1-1-1 15,-2-2-1-15,1-1 6 0,1-3 5 16,-2-1-2-16,2-1-3 0,-1-1-8 16,-1-1-4-16,2 0-4 0,-2 0-6 15,1 0 13-15,1-4 1 0,2-2 1 16,-2-1 3-16,1-4-4 0,-1-1 1 16,-2-1-1-16,0 2 0 0,0 0 4 15,0 3 3-15,0 3 3 0,0 2 9 16,0 1 5-16,0 1 3 0,0 1-6 15,0 0-5-15,-2 0-6 0,2 0-7 16,0 0 7-16,0 0-10 0,0 1-4 16,0 2 2-16,-3 3-8 0,1 1 0 15,-2 2 0-15,2 2 7 16,1-2-1-16,-1-3 2 0,2 0 2 16,-1-4 1-16,1 0 2 0,0-1 4 15,0-1 2-15,0 0 4 0,0 0-6 16,0-1-7-16,0-4-1 0,-2-4-5 15,0-8 0-15,1-13-3 0,-1-13-5 16,2-10-6-16,0-7 2 0,3 1 4 16,4 7 13-16,0 5-1 0,-2 6 2 15,0 4 2-15,0 8 4 0,-2 10-2 16,-3 5 10-16,2 6 6 0,-2 0 6 16,0 1-1-16,0 1-1 0,0 2 1 15,0 1-6-15,0 1-6 0,0 0-9 16,0 2-4-16,0-2-7 0,0 2 0 15,0 0-1-15,0 0-8 0,0 0 7 16,0 0-9-16,0 2 0 0,0 1 2 16,0 4 5-16,0 6 3 0,1 6 8 15,1 13 1-15,-2 12 3 0,0 10 1 16,0 3-2-16,-2-4 1 0,-4-6 2 16,4-8 0-16,-1-5 1 0,0-5-3 15,1-8-1-15,1-5-3 0,-1-4 1 16,2 2-2-16,0 0 1 0,-2-2 0 15,2-2 0-15,-2-4 1 16,2-3 2-16,-2-2 0 0,2-1 2 16,0 0 4-16,0 0 7 0,0 0 2 15,0-1-5-15,-3-2-13 0,-2-5-10 16,-3-5-18-16,0-5-33 0,-6-18-45 16,6 4-60-16,0 0-98 0</inkml:trace>
  <inkml:trace contextRef="#ctx1" brushRef="#br0" timeOffset="143885.738">21300 15284 26 0,'-2'0'295'0,"-1"0"-251"0,0-1-8 32,0 0-9-32,0-2 1 0,-1 0 13 15,0 1-11-15,-1-1-4 0,2 1-6 16,-3-1-6-16,1 0 1 0,2 2 5 15,-2 0-9-15,2 0-4 0,-1 0-1 16,3 1-2-16,-2 0-3 0,1 0-1 16,2 0 0-16,-4 2 0 0,1 4 0 15,1 2-1-15,-3 5-3 0,-1 6 2 16,-1 6 1-16,-3 2-1 0,3 5 1 16,-1 5-2-16,-2 7 2 0,-2 6 1 15,4 3 0-15,0-5 1 0,1-4-1 16,2-5 0-16,1-5 0 0,0-4 1 15,2-5 5-15,2-8-2 0,0 1-1 16,0 0 3-16,0 4-1 0,0 1-2 16,0-2-3-16,0-4 2 0,0-3-2 15,0-6-3-15,0-3 3 0,2-2-4 16,-2-2-5-16,0-1-2 0,0 0 0 16,0 0 8-16,0 0-2 0,0 0-1 15,0-1-3-15,0-4 1 0,0-4 5 16,-2-7 1-16,-4-13-1 15,4-15-4-15,-1-7 3 0,0-3 0 16,1 3 0-16,2 10 2 0,0 11 1 16,0 8-3-16,0 7 4 0,0 4 3 15,0 1 6-15,0-1 3 0,0 2 2 16,0 3 1-16,0 2-5 0,0 1-1 16,0 2 1-16,0 1 0 0,0-1-7 15,0 1-3-15,0 0-4 0,0 0-9 16,-1 3-7-16,1 4-29 0,0 8-5 15,-3 35-31-15,1-4-47 0,-4 3-85 16</inkml:trace>
  <inkml:trace contextRef="#ctx1" brushRef="#br0" timeOffset="144925.623">28604 15483 948 0,'0'0'0'0,"0"0"1"0,0 0-18 16,0 0-8-16,0 0-26 0,0 0 41 15,0 0 6-15,-7 3-1 16,7-3 4-16,-1 0-25 0,-1 0 12 16,0 0 9-16,1 0 5 0,0 0 4 15,1 0 8-15,0 0-12 0,-1 1-5 16,0 4-5-16,-3 7 0 0,0 15 10 15,-5 16 6-15,-2 8 23 0,3-4-11 16,2-14-12-16,3-16-6 0,1-7-4 16,2 1-9-16,-2-1-6 0,1 0 1 15,0-4-1-15,0-2-4 0,0-3 1 16,1-1 13-16,0-3 5 16,0-5-3-16,-3-5-2 0,3-8 7 15,0-16-5-15,7-15-2 0,3-12 0 16,3-2-8-16,2 7 5 0,-2 13 10 15,-3 17 2-15,-2 8 1 0,-2 10-1 16,-1 4 13-16,-2 1 7 0,3 1 4 16,-3 2-2-16,0 1-2 0,-1 2-8 15,1 0-9-15,1 2 1 0,2 4-4 16,1 2-3-16,2 3-3 0,-2 2 1 16,-2 1-6-16,0-1-5 0,-1 1-3 15,0-1 8-15,-1-3 4 0,0-3 0 16,1-1-6-16,-1-3-6 0,2-1 4 15,1-2 1-15,3-1-2 0,2-7 8 16,7-3 5-16,-1-5 2 0,4-5-2 16,1-5-7-16,0 1-2 0,1-1 4 15,-2 5 8-15,-3 6 13 0,-2 3 15 16,-3 5 11-16,-2 2-4 0,1 4-6 16,-2 1-7-16,2 0-7 15,-1 2-5-15,1 4-4 0,1 4-6 16,-2 3-5-16,3 4 2 0,-4 5 2 15,1 8 1-15,-3-1 0 0,-4-1 0 16,1 1-4-16,-3-7-22 0,1 4-44 0,4 4-68 0,-1-7-113 16</inkml:trace>
  <inkml:trace contextRef="#ctx1" brushRef="#br0" timeOffset="145316.211">29636 15168 710 0,'0'0'304'15,"0"0"-304"-15,-2-3-12 0,-3-4-14 16,-3-4-4-16,-6-6 24 0,-4-1-23 16,-4-1-26-16,0 2-13 0,0 3 34 15,-4 3 19-15,3 3 6 16,-4 2-8-16,-1 4-5 0,-2 2 8 15,0 1 8-15,-1 7 2 0,2 3 4 16,4 3-4-16,0 4 1 0,3 3 0 16,7 4-3-16,0 3 1 0,6 1 5 15,2 1 0-15,3 1 11 0,4 0-2 16,2-2 3-16,7-1-3 0,0-1 6 16,6 0 3-16,2-2-2 0,2-2 0 15,3-1-1-15,3-1 0 0,7 0 2 16,9 0 5-16,5-2 1 0,4-2 2 15,-6-6 2-15,-5-7-8 0,-11 0-8 16,-5-2-10-16,-6-2-1 0,-3 1-13 16,2 1-21-16,0-2-21 0,3 2-25 15,-1 0-31-15,-3 1-80 0,-6-1-93 16</inkml:trace>
  <inkml:trace contextRef="#ctx1" brushRef="#br0" timeOffset="145726.531">29969 15213 711 0,'0'0'214'0,"0"0"-214"0,0 0 0 16,0 3-30-16,0-3-31 16,2 2 16-16,1-1-5 0,1 0-13 15,1 2-24-15,-1-1 13 0,-1 0 26 16,2 1 18-16,-1 1 12 0,0 0-12 16,0 0-10-16,-4 8-42 0,0-2-78 15</inkml:trace>
  <inkml:trace contextRef="#ctx1" brushRef="#br0" timeOffset="146085.857">29978 15469 828 0,'0'0'108'15,"0"0"-108"-15,0 0-24 0,0 0-38 16,0 0-2-16,0 0 22 0,0 0-1 16,0 2-8-16,0-1-10 0,0-1 13 15,0 0 21-15,0 1-37 0,0 2-76 16,0-2-108-16</inkml:trace>
  <inkml:trace contextRef="#ctx1" brushRef="#br0" timeOffset="146846.897">30498 14768 906 0,'0'0'15'16,"0"0"12"-16,0 0-27 0,0 0-6 15,0 0-11-15,0 0-17 0,-3 0 24 16,3 0 1-16,0 0-3 0,0 0-5 16,0 0 10-16,2 0-2 0,5 2-2 15,9 4 4-15,12 3 6 0,9 6 1 16,0 0-3-16,-3 2-14 0,-6-3-16 15,-5-1-1-15,1 3 9 0,2 1 13 16,-3 3-1-16,-2-1 6 0,-2 2-1 16,-4 0-2-16,-4 1 0 0,-5 1-11 15,-5 4-8-15,-4 1-12 16,-9 1 18-16,-6 3 16 0,-8-1 4 16,-11 3 0-16,-9 2-2 0,-10-1-2 15,0-2-8-15,7-7 4 0,11-9 8 16,16-6 3-16,7-3 5 0,2 0 1 15,1 0-6-15,2 1 0 0,1 1 0 16,6-2 0-16,3 2 13 0,6-2 7 16,9 2-7-16,3-2-4 0,7 1-6 15,5 1-3-15,3-2-2 0,7 0 2 16,10 2-2-16,6 1 0 0,0 1-2 16,-7 1 4-16,-7-2 2 0,-10 0 0 15,-11-2 0-15,-3-2 6 16,-4 4 7-16,2-1 8 0,0 4 0 15,0 1 3-15,-4 2 2 0,-3-1-2 0,-5 3-1 16,-4 1 1-16,-3 3-3 0,-10 3 1 16,-5 3 5-16,-7 3 8 0,-12 3 7 15,-11 3-9-15,-11-1-35 0,-1-3-10 16,2-9-47-16,7-7-37 0,2-7-34 16,12-5-61-16,6-3-149 0</inkml:trace>
  <inkml:trace contextRef="#ctx1" brushRef="#br0" timeOffset="151853.295">21461 15977 467 0,'0'0'8'15,"0"0"-7"-15,0-1 3 0,-2-2 2 16,1 1-6-16,-1-1-10 0,0 0-13 16,1-1-2-16,-3 1 0 0,4 1 7 15,-2 1 15-15,2 0 3 0,0 1 3 16,-2 0 3-16,2 0 4 0,0 0-3 16,0 0 1-16,-1 0 2 0,1 0 0 15,0 0 4-15,0 0 9 0,0 0-3 16,0 0 2-16,0 0 1 0,0 0 0 15,0 0-3-15,0 0-2 0,0 0-2 32,0 0-3-32,0 0 0 0,0 0-2 0,0 0 1 0,0 0 2 0,0 0 0 15,0 0 0-15,0 0 3 0,0 0 0 16,0 0-1-16,0 0 0 0,0 0-2 16,0 0-5-16,0 0-2 0,0 0 2 15,0 0-1-15,0 0-2 0,0 0-4 16,0 0 0-16,0 0-1 0,0 0-1 15,0 0 0-15,0 0-1 0,0 0 1 16,0 0 0-16,0 0 0 0,0 0 0 16,0 0 0-16,0 0-3 0,0 0 2 15,0 0-4-15,0 0-8 0,0 0-12 16,0 0-18-16,0 0-22 0,0 2-31 16,-2 10-54-16,1 1-52 15</inkml:trace>
  <inkml:trace contextRef="#ctx1" brushRef="#br0" timeOffset="152322.025">18593 15816 909 0,'0'0'0'0,"0"7"-91"0,0-7 85 16,1 2-70-16,0-2 21 0,-1 0-10 16,1 0 8-16,2 0-13 0,4 0-70 15,11-3 10-15,-1 0 41 0,0 0-31 0</inkml:trace>
  <inkml:trace contextRef="#ctx1" brushRef="#br0" timeOffset="152728.268">21788 16131 856 0,'0'0'0'0,"0"0"-30"15,0 0 20-15,0 0-44 0,0 0 25 16,-1 3-61-16,1-3 13 0,0 0-49 16,-2-4-38-16,1 1-11 15</inkml:trace>
  <inkml:trace contextRef="#ctx1" brushRef="#br0" timeOffset="153807.52">23330 15814 447 0,'0'0'19'0,"0"0"1"16,0 0-13-16,0 0 12 0,0 0-2 15,-4 0-11-15,4 0 5 0,-2 0-10 16,1 0-1-16,-1 0-1 0,0 0-1 15,1 1-2-15,-2 0 1 0,-1 1 0 16,1 0 2-16,-2 1-4 16,2-3 2-16,-1 3 2 0,2-2 1 15,-1 1 2-15,0-1 0 0,1-1 2 16,2 1 1-16,-3 0 2 0,3-1 4 16,0 0 1-16,-2 1 1 0,2-1-1 15,-1 0-5-15,1 1-3 0,-2 0-1 16,2 0-3-16,0-1-3 0,0 1 1 15,-2-1-3-15,1 2 1 0,1-1-1 16,-2 0 1-16,2 2 4 0,-3-1 0 16,3 1 0-16,-2 0 3 0,0 1-1 15,2 1-2-15,0-1-1 0,0 0 1 0,0-1 0 0,-2 0 0 32,2-1 1-32,0 0-1 0,0-1 0 15,0 0 1-15,0-1-1 0,0 1 1 0,0 0 1 0,0 0-2 0,0 2 0 31,0-2 0-31,0 1 0 0,0-1 0 16,0 1 0-16,0-1 0 0,0 0 2 16,0 0 4-16,0 0 2 0,0-1 3 15,0 0-2-15,0 0 1 0,0 0-2 16,0 0-1-16,0 0 0 0,0-1-2 16,0 0 1-16,0 1-1 0,0 0-1 15,0 0 1-15,0 0 1 0,0 0-2 0,0 0 1 0,0 0-2 0,0-1 2 16,0 1-2-16,0 0 0 0,0 0 1 15,0 0-4-15,0 0 0 0,0 0-8 16,0 0-10-16,0 0-21 0,0 0-26 31,0 0-30-31,0 4-52 0,2 0-54 0</inkml:trace>
  <inkml:trace contextRef="#ctx1" brushRef="#br0" timeOffset="157000.774">23306 15886 588 0,'0'0'0'0,"0"1"-3"0,0-1 1 15,-1 0 2-15,1 0-7 0,0 0 2 16,-2 0 2-16,2 0 2 16,-1 0-7-16,1 0-10 0,-2 0-1 15,2-1-2-15,0 1 4 0,0-2 14 16,0 2 3-16,0 0 4 0,0 0 0 15,0 0-2-15,0 0-1 0,0 0 1 16,0 0-1-16,0 0 1 0,0 0 1 0,0 0-1 16,0 0 1-16,0 0 3 15,0 0 1-15,0 0 4 0,0 0 4 16,0 0-5-16,0 0 3 0,0 0 2 16,0 0-4-16,0 0-1 0,0 0-4 15,0 0 2-15,0 0 5 0,0 0 0 16,0 0 4-16,0 0 3 0,0 0 0 15,0 0-4-15,0 0-1 0,0 0-3 16,0 0-1-16,0 0-3 0,0 0-3 16,-3 0-3-16,3 2 0 0,-1-2-2 15,1 0-1-15,0 0-5 0,0 0-10 16,0 0-9-16,0 0-12 0,0 0-5 16,0 0-3-16,0 0-3 0,0 0-2 15,0 0 1-15,0 1-7 16,0 2-7-16,0 10-23 0,0-1-44 15</inkml:trace>
  <inkml:trace contextRef="#ctx1" brushRef="#br0" timeOffset="158333.248">31705 14948 53 0,'0'-1'54'0,"0"0"-54"16,0-1-32-16,0-4-9 0</inkml:trace>
  <inkml:trace contextRef="#ctx1" brushRef="#br0" timeOffset="159085.372">31725 14839 81 0,'0'0'70'16,"0"0"-5"-16,0 0 2 0,0 0 6 16,0 0-5-16,0 0 5 0,0 0-4 15,0 0-12-15,0 0-6 0,0 0-4 16,-1 0-7-16,1 0-4 0,0 0-4 16,0 0-6-16,0 0-4 0,0 1-2 15,0-1-5-15,0 0-1 16,0 1-5-16,0-1-6 0,0 1-2 15,0 0-1-15,0 3-2 0,1 3-5 16,2 3-5-16,1 9-5 0,2 14-1 16,-1 20-6-16,-4 22-3 0,-1 7-2 15,-3-8 4-15,-3-10-4 0,2-16 14 16,1-6 6-16,2-5 4 0,1-8 2 16,0-8-1-16,0-6 4 0,2-4 1 15,-1 0 5-15,0-2 6 0,0 0 0 16,0-5-12-16,0-3-3 0,-1-1-5 15,0 0-7-15,0 0 1 0,0-3-9 16,0-2-5-16,0-4 13 0,0-6 8 16,0-13 6-16,5-13 1 0,3-9 0 15,3-2 0-15,0 10 0 0,-1 16-6 16,-5 12-3-16,-1 4 2 0,0 2 4 16,0 1 3-16,-1 2 3 0,-1 3 6 15,-1 2 5-15,-1 0 3 16,1 0-5-16,-1 0-3 0,0 0-9 15,0 0-5-15,1 0-3 0,1 1-7 16,1 0-7-16,1-1-2 0,2 0-3 16,-1 0 1-16,2 0 1 0,-1 0 10 15,1 0 15-15,-1 2 0 0,-1 0 4 16,3 0 4-16,-2 2 9 0,1 0 11 16,0 3 2-16,2 0-5 0,0 5-8 15,0-1-5-15,1 1 1 0,2 2 2 16,-2 0 2-16,2-1-3 0,-2-1 1 15,0 1 0-15,-2-3 1 0,0 1-5 16,-1-2-3-16,0 0-6 0,1 0-2 16,0-2-14-16,1-2-3 0,0-1-8 15,3-2-7-15,0-2 2 0,2-2 1 16,0-7 7-16,3-6 8 0,1-4-1 16,5-12-1-16,3-8 5 0,2-6 5 15,-4 7-1-15,-5 10-6 0,-8 13 4 16,-3 9 4-16,-2 1 5 0,1 1 8 15,-1 1 4-15,-1 2 5 0,2 1-3 16,1 5-2-16,1 2-4 0,4 4-8 16,-1 5-11-16,1 3-16 0,1 6-12 15,-4 1-7-15,1 0-41 0,4 5-52 16,-4-7-48-16</inkml:trace>
  <inkml:trace contextRef="#ctx1" brushRef="#br0" timeOffset="159554.379">32781 15176 249 0,'0'0'102'0,"11"-4"-59"15,-4 1 43-15,0-3 3 0,0 0-58 16,-3-1-19-16,-3-1-2 0,-1-2-3 16,-3-6-1-16,-6 0-6 0,-4-6-5 15,-5-5-9-15,-6-2-6 0,-8-4-5 16,5 5-5-16,-3 4-3 15,2 3 1-15,7 11-1 0,0 2-7 16,4 4 20-16,0 4 5 0,4 3-15 16,2 6 17-16,3 10 8 0,4 9-5 15,2 20-43-15,2 14 21 0,6 4 32 16,3-10 63-16,2-18 0 0,1-17-24 16,1-6-39-16,2 2 4 0,4 0-4 15,1-2 9-15,1-4 3 0,1-5 2 16,-1-6 10-16,2-3-4 0,0-8-20 15,-2-5-1-15,-1-6 1 0,1-10 0 16,1-7 12-16,-6 2-1 0,-2 6-5 16,-5 6-5-16,-2 10 1 15,-1 1-2-15,1 1-5 0,-2 5-1 16,-2 6 6-16,-1 2 8 0,3 1 2 16,1 5 1-16,4 3 2 0,-1 6-13 15,1 5 0-15,-2 6-1 0,3 8-1 16,-3 8 2-16,1 4 0 0,0-4 2 15,-4-10 2-15,-1-11-4 0,-1-5-13 16,0 3-23-16,2 6-41 0,-1-2-63 16,-1-6-106-16</inkml:trace>
  <inkml:trace contextRef="#ctx1" brushRef="#br0" timeOffset="160293.527">33396 14650 617 0,'0'0'43'0,"0"0"-4"0,1 1 24 15,0-1 25-15,1 0-39 0,-2 0-18 16,0 0-1-16,0 0-14 0,1 0-16 16,3 0-5-16,0 0-7 15,6 0 3-15,4 0-4 0,3 0-5 16,6 1-5-16,0 1 5 0,1 1-5 16,2 0-2-16,-3 3 6 0,1 1 15 15,-5 2-6-15,-1 0 4 0,-4 2 1 16,-2 1-2-16,-4-1 3 0,-4 1 3 15,-3 2-1-15,-3 3-3 0,-14 9-9 16,-16 9 0-16,-13 7 1 0,-4 2-11 16,7-9 6-16,13-12 16 0,15-8 2 15,1-3 0-15,2 1 0 0,-1 1-5 16,0 1 5-16,6-2 2 16,4 1 5-16,2 3 5 0,3 4-9 15,5 4-2-15,6 1 3 0,1 0 19 16,5-1-23-16,4-1 0 0,3-2 0 15,2-1 0-15,1 0 0 0,5 0-3 16,6 1 1-16,-4-2-2 0,-5-2 2 16,-5-3 2-16,-7-2-4 0,-2 2 0 15,2 1 4-15,-7-2 7 0,-2 1-6 16,-5-1 4-16,-3 0 12 0,-3 3-5 16,-1-1-8-16,-7 4 5 0,-6 2 6 15,-4 2 5-15,-6 2-7 0,-4 0 10 16,-3 2 9-16,-1-1-15 0,-1-2-17 15,2-3-38-15,0-1-26 0,-6 2-28 16,7-5-58-16,5-4-125 0</inkml:trace>
  <inkml:trace contextRef="#ctx1" brushRef="#br1" timeOffset="178503.152">20783 15948 125 0,'0'0'0'0,"0"0"-41"0,0 0-17 15</inkml:trace>
  <inkml:trace contextRef="#ctx1" brushRef="#br1" timeOffset="179021.848">20691 15925 57 0,'0'0'59'0,"0"0"6"15,0 0 11-15,0 0 0 0,0 0-8 16,0 0-10-16,0 0-6 0,0 0 2 16,0 0-2-16,-18-5-17 0,18 5-8 15,0 0-13-15,0 0-13 0,0 0-1 16,0 0-8-16,0 0-1 0,0 0-3 15,3 0 5-15,4 0 2 0,3 0 4 16,3 0 1-16,6 0 0 0,1 0 1 16,1 1-1-16,3-1-2 0,1 0 2 15,0 0 1-15,-1 0 2 0,4-1-3 16,-1-1 1-16,2-2 3 0,1-1-1 16,0 0 1-16,0-2-4 0,6-1 3 15,-4 0-3-15,1 0 1 0,-3 0-1 16,-3 2 0-16,1-2 0 0,0 1 0 15,-2 0 0-15,0 0 0 0,-2 2 1 16,-1-1 0-16,-3 1-1 0,0 0 1 16,-2 2 2-16,-1 0 1 0,-2 1 4 15,0-1 1-15,0 0-1 0,0 1-3 16,-2-2-2-16,2 3 0 0,-3-2-2 16,1 0 4-16,-1 1-2 0,-2-1 4 15,-2 1 1-15,2-1 6 16,0 1-2-16,-4 1-1 0,4 0-2 15,-4 0-1-15,4-1 1 0,-2 0-1 16,4 0-2-16,-2 0 0 0,1-1-1 16,0 1 1-16,-3 1-2 0,0 0 3 15,1 0 0-15,-3 0 0 0,1 1-2 16,-3-1 1-16,0 0-6 0,1 1 0 16,-1 0 0-16,-3-1-3 0,1 1-5 15,-2 0-7-15,2 0-7 0,-2 0-18 16,0 0-20-16,0 0-13 0,0 0-10 15,0 0-23-15,0 0-37 16,-2 0-46-16</inkml:trace>
  <inkml:trace contextRef="#ctx1" brushRef="#br1" timeOffset="180456.932">22465 15870 387 0,'0'0'34'0,"0"0"-34"0,0 0-7 15,0 0-5-15,0 0 11 0,0 0 0 16,0 0 1-16,4-1-2 16,-1 1 2-16,2-1 8 0,3-1 5 15,0 1 0-15,1-2-3 0,1 2 0 16,3-1-4-16,2 1 1 0,0-1 1 16,7 1 8-16,-2 1 0 0,1 0-6 15,4 0 7-15,2 0-1 0,0 0 24 16,-1 0-34-16,3 0-5 0,-1 0 3 15,2 0 7-15,0-1 3 0,2 0-3 16,-2-1 0-16,1 1-1 0,1-1 1 16,0 1-1-16,-2-1-3 0,-2 1 0 15,2 1-2-15,-7 0 3 0,2 0-3 16,-3 0 0-16,0 0-2 16,-1 0 0-16,-3 0-1 0,0 0-2 15,1 0 1-15,-6 2-1 0,2-1 0 16,-2 1 1-16,-2 0-1 0,-3-1 4 15,0 2 0-15,1-2 2 0,-4 1 0 16,-2-1 2-16,-1 1 1 0,-1-2-1 16,1 0-2-16,-2 0-2 0,0 0 0 15,0 0 0-15,0 0 3 0,0 0-2 16,0 0-1-16,0 0 1 0,0 0-1 16,0 0 1-16,0 0-1 0,0 0-4 15,0 0 0-15,-2 0-5 0,1 0-7 16,-4-1 5-16,0-1-3 0,-2-1 0 15,-3 1-14-15,-3-1-8 16,-4 0-2-16,-2 0 4 0,-2-1 6 16,-2-1 1-16,-1 2 6 0,-4 0 3 15,1-1 14-15,-3 1 0 0,-5-2 0 16,-9 0 0-16,-10 0-1 0,2 1-2 16,3 2 3-16,5 1 3 0,6 1 2 15,1 0 1-15,1 0 0 0,3 0 1 16,-2 0-2-16,5 0-5 0,3 0-4 15,8 0 2-15,-1 0 2 0,-1 0 1 16,-1 0 0-16,-3-1 1 0,0 0 5 16,7-2 8-16,-1 1 2 0,3-2-1 15,2 1 0-15,3 0-4 0,4 1-7 32,3-1-5-32,1 1-4 0,3 1-3 15,0 1-8-15,0 0 3 0,0 0-7 16,0 0-1-16,3 0 16 0,0 0-5 15,3 0 4-15,6 0 5 0,5 0 3 16,4-1 1-16,9-1-3 0,10 1-1 16,10-2 0-16,2 0 1 0,0-1-1 15,-6-1 1-15,-4 2-1 0,1 0 0 16,0 1 0-16,1 1 1 0,-1 0 0 16,-1 1 5-16,-1 0 1 0,-3 2 1 15,0 1-1-15,0-1-1 0,-2-1-6 16,-1 1 0-16,-5 0 1 0,-5 1-1 15,-7-3 0-15,-1 0 1 0,1 1-1 16,2 0 2-16,2 0-2 0,-4 1 2 16,-1 0-2-16,-4-2-1 0,-3 2-2 15,-3-1-1-15,-1 0-15 0,1 0-12 16,-4 1-27-16,1-2-33 0,-2 0-28 16,1 0-38-16</inkml:trace>
  <inkml:trace contextRef="#ctx1" brushRef="#br1" timeOffset="183630.15">26749 13814 698 0,'0'0'31'0,"0"0"-16"0,0 0 26 16,0 0-41-16,0 0-11 0,0 0-43 16,-10-23 41-16,8 18-14 0,1 4 9 15,1 1-21-15,0 0 5 0,0 2-16 16,1 6-3-16,4 2 53 0,1 4 1 15,-1 3 1-15,0 2-2 16,2 1 2-16,-2 2 11 0,4-2 10 16,-2-1-5-16,-1-3-14 0,-1-5-4 0,0-2-1 15,-2-4 0-15,0 0-4 0,-3-5-4 16,4 1-6-16,-3-1-5 0,0-2 7 16,2-7 8-16,2-9 1 0,7-15-16 15,6-25-43-15,14-19-51 16,4-8-43-16</inkml:trace>
  <inkml:trace contextRef="#ctx1" brushRef="#br1" timeOffset="183918.201">27072 13470 6 0,'0'0'117'0,"0"0"-23"16,0 0 6-16,0 0-14 0,0 0-10 15,0 0-35-15,0 0-17 0,144-30-19 16,-131 45-5-16,-1 4 0 0,-2 3-8 16,-3 2 1-16,-2 2-3 0,-1-3-2 15,-3-2 1-15,3-1 4 0,-4-5-5 16,2-5 1-16,0-2 0 0,-1-3-8 15,3-5-18-15,0 0 11 0,4-7 20 16,6-7-2-16,-1-6-17 16,9-12-22-16,3-11-31 0,5-5 14 15,-3 5 24-15,-6 13 40 0,-5 12 5 16,-5 10 49-16,4 1 30 0,1 1-3 16,2 2 4-16,-1 4-11 0,2 3-8 15,-2 6-13-15,-1 4 13 0,0 4-3 16,-2 4-27-16,1 5-16 0,0 8-9 15,0 9-6-15,-2 6-5 0,-5 2-3 16,-2-4-10-16,-4-3-17 0,0-4-33 16,0 2-34-16,-2-1-38 0,0-10-58 15,0-8-80-15</inkml:trace>
  <inkml:trace contextRef="#ctx1" brushRef="#br1" timeOffset="184892.783">28589 13094 736 0,'-5'-10'27'16,"-1"-5"-27"-16,-3-3 0 0,-2-5-1 16,1-3 1-16,-1 0-47 0,-2 0 35 15,0 1-27-15,-2 0 15 0,-1 1 10 16,-1 1-2-16,-1 3 16 15,-1 1 2-15,-3 3 0 0,0 3-1 16,-3 3-1-16,-1 5-1 0,-2 3-3 0,1 2 1 16,-1 7 1-16,2 3 2 0,3 5 7 15,1 3 1-15,3 5 2 0,2 9-3 16,1 14-2-16,2 12-3 0,2 3 4 16,10-4 10-16,2-5-15 0,2-5-1 15,5 5 2-15,0 0 1 0,0 2 1 16,2 2 1-16,3 1-1 0,-4 3 4 15,1 0-3-15,0 2-2 0,-5 1 0 16,-2-1 0-16,0-1-2 0,-2-3 4 16,0-5-1-16,0-4 15 0,0-6 0 15,-2-7 0-15,1-6-1 0,0-6-5 16,1-7-2-16,0-2-2 0,-1 4-5 16,-1 1-4-16,1 0 0 15,-1-4-8-15,-1-5-21 0,-1-3-20 16,-1-5-36-16,-10-4-36 0,1-6-59 15,0-4-82-15</inkml:trace>
  <inkml:trace contextRef="#ctx1" brushRef="#br1" timeOffset="186033.669">27773 13155 663 0,'-10'-1'47'16,"-1"-1"-17"-16,-1 0 40 0,-2 0-45 15,6 0-5-15,2 0-8 0,2 2-12 16,3-1-9-16,1 1 3 0,0 0-7 16,0-1 6-16,1 1-1 0,1-1 5 15,6-1 3-15,5 0 4 0,7-2 8 16,4 1 3-16,9-1 0 15,14-1-8-15,8 1-2 0,1 1-2 16,-4 1 3-16,-9 2 1 0,-6 0 10 16,-1 2 1-16,0 2-1 0,-3-1 4 15,3 3 0-15,-4-1 2 0,2 0-4 16,-5-1-8-16,-6 0-7 0,-6-1-4 16,-1-1 1-16,2 2-1 0,3 0 0 15,1 1-4-15,-2 0-11 0,-1 0-6 16,-2-1-7-16,-4 0-17 0,-2 1-30 15,-1 0-23-15,-2 2-30 0,-3 7-46 16,-1-1-68-16</inkml:trace>
  <inkml:trace contextRef="#ctx1" brushRef="#br1" timeOffset="186511.574">29196 13236 796 0,'0'0'13'16,"0"0"-6"-16,0 0 4 0,0 0-11 15,-64-57-14-15,33 37-66 0,-15 2 43 16,-11 5-18-16,-8 8 13 0,1 10-18 15,7 11 16-15,7 7 25 0,4 7 19 16,7 4 3-16,5 7 11 0,5 8-2 16,7 4-8-16,7 5-2 0,5-2-2 15,5-4 7-15,8-4 16 0,8-6 9 16,5-5 0 0,5-5-3-16,-1-9-5 0,9 2-15 15,5-2 0-15,6 0-9 0,8-2-5 16,-6-7-15-16,-3-6-10 0,4-5-25 15,0-6-56-15,-10-3-75 0,-5-3-83 16</inkml:trace>
  <inkml:trace contextRef="#ctx1" brushRef="#br1" timeOffset="186962.146">29563 13370 667 0,'0'0'39'0,"0"0"-39"16,0 0-25-16,0 0-15 0,0 0-61 16,0 0 28-16,0 0 22 0,-184-84 28 15,159 85-18-15,-2 5 8 0,4 6 9 16,1 7 2-16,1 4 7 0,3 13 15 0,1 15 10 0,7 16 4 16,6 6-11-16,6-8-1 0,10-12 6 15,1-22 27-15,4-9-3 0,-1-9-32 16,7-5 0-16,11-3 0 0,14-9 15 15,6-12 25-15,-4-12 15 0,-4-9 7 16,-6-5-8-16,-1-5-16 0,-1 1-11 16,-3 1 0-16,-4 1 1 0,-5 0 5 15,-5 3-3-15,-4 2-10 0,-4 9-12 16,-3 10-8-16,-5 8 0 0,-2 7-4 16,0 0-2-16,0 3-3 0,1 1 9 15,1 3-2-15,4 9 0 0,0 6 2 16,4 14 1-16,2 11 0 0,-1 10 0 15,2 1 4-15,-4-6 4 0,-2-12-3 16,-1-11-6-16,-1-5-2 0,0-1-17 16,3 2-19-16,0 4-7 0,2-1-15 15,3 0-34-15,7 2-33 0,-6-4-63 16,0-7-34-16</inkml:trace>
  <inkml:trace contextRef="#ctx1" brushRef="#br1" timeOffset="187306.619">30629 13184 1165 0,'0'0'2'0,"0"0"20"15,0 0-22-15,1 0-15 0,-1 0-40 16,0 0-57-16,0 0 40 0,0 0-94 16,0-3-44-16,-4 1-113 0</inkml:trace>
  <inkml:trace contextRef="#ctx1" brushRef="#br1" timeOffset="187448.555">30569 13520 1051 0,'0'0'19'16,"0"0"-19"-16,0 0-50 0,0 0-21 15,0 0-79-15,0 0-51 0,0 0-28 16</inkml:trace>
  <inkml:trace contextRef="#ctx1" brushRef="#br1" timeOffset="188185.223">31169 12444 819 0,'0'0'10'16,"0"0"-10"-16,0 0 22 0,0 0-21 15,0 0-2-15,0 0 1 0,70 7 0 16,-33 0 0-16,9 5-1 0,9 5-7 16,1 4-9-16,-5 4 4 15,-6 1 2-15,-6 1-1 0,-6 2 9 16,-5-3-1-16,-7-3 1 0,-7-4 0 15,-2 2-3-15,-1 3-2 0,-1 5 3 16,-4 9 2-16,-6 6-3 0,-15 3 1 16,-10 1 1-16,-10-5 4 0,-6-7 0 15,-2-5 1-15,-5-4-1 0,-1-5 0 16,1-2 0-16,1-4-4 0,8-4-2 16,10-4-1-16,12-4 7 0,11-2 5 15,4-2 1-15,1 1-6 0,1-1-11 16,1 2-28-16,7 1 6 0,8 2 10 15,16 9 23-15,18 6 8 0,20 8 9 16,6 1-10-16,0 1-7 0,-6-1 2 16,-8-2-2-16,-2 2 7 0,-2 0 6 15,-4 1 6-15,-9 1 2 0,-9-5 6 16,-9-3 9-16,-10-6 6 0,-3-1 0 16,-1 5-1-16,1 1-2 0,-3 4 1 15,-5 0-10-15,-4-1-5 0,-7 1 2 16,-8 2 5-16,-13 6-2 0,-15 9-1 15,-22 6 0-15,-12 1-7 0,-5-6-15 16,1-9-7-16,13-11-19 16,5-4-24-16,8-5-20 0,7-6-44 15,2-5-66-15,12-2-53 0,8-2-125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40:33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1780 11779 414 0,'0'0'16'0,"0"0"-16"15,0 0 37-15,-6-3-37 0,4 2-2 16,2 1-2-16,-4-2 4 0,4 1 1 16,-2-1 4-16,-1 0 2 0,0-1 7 15,-2 0 7-15,3 2 4 0,-1-1-3 16,0 1-2-16,3-1-6 0,-2 1-9 16,2 1-5-16,0 0-2 0,0 0-3 15,0 0 0-15,0 0-3 16,2-1 0-16,4 1 5 0,2-1 1 15,3 0 2-15,4 0 3 0,2 0-1 16,2 1-2-16,1 0-18 0,2 0 18 16,3 0 9-16,3 1-9 0,2 1 1 15,6-1-1-15,8 1 1 0,4 0 0 16,2 2 3-16,-2 0 6 0,-6-1-3 16,-4 1 4-16,3 2 1 0,0-2 0 15,-1 3-2-15,4-1-10 0,-3 0 2 16,2 0 0-16,0 0 1 0,-1 0-2 15,-2-1-1-15,5 1 1 0,-3 0-1 16,3 0 1-16,1-1 0 0,2 0-1 16,-1-1 2-16,5 0-1 0,3-1-1 15,-2-2 1-15,2 1-1 0,-1 0 0 16,-1 0 1-16,-2 1-2 0,1 0 1 16,0 0 0-16,-2 2 0 0,1-1 1 15,1 0-1-15,-1 0 0 0,1-1 2 16,2 1-2-16,0-3 4 0,0 2-4 15,2-2 0-15,0 0 1 0,1 0-1 16,-2 0 1-16,0 0 3 0,-1 0-1 16,0 0 2-16,-1 2-4 0,-1-2 1 15,0 2-1-15,0-2 1 0,1-1 0 16,5 0-2-16,-1 0 0 16,3-2-1-16,-3-3 1 0,2 1-4 15,-3 0-2-15,-2 0 5 0,-2-1 1 16,-1 0 0-16,-2 2 0 0,1-2 1 15,-1 2-1-15,-3-1 6 0,4 1 2 16,-3-1-1-16,-2-2 3 0,4 1-2 16,0-1-3-16,-2-3-1 0,4 2-2 15,-4-3-1-15,0 1 1 0,0 0 0 16,-4-1-2-16,1 2 0 0,1-1 0 16,-4 1 2-16,2 0 5 0,-3 1 1 15,-1 0 5-15,-1 0-1 0,1 0 1 16,-4 0-3-16,-5 2-2 15,-4 0 1-15,3 0-1 0,4-1 4 16,0 1-4-16,-2-1-4 0,-6 2 8 16,-8 2-5-16,1-2-1 0,3 1 3 15,5-2 2-15,-2 1 3 0,-1 1 1 16,-2-1 2-16,-1 2-3 0,0-1-1 16,-4 0-4-16,2 1 0 0,-6 1-1 15,3-2-2-15,-5 2 1 0,-2 1 1 16,-1-2-2-16,-1 2 1 0,-1-1 5 15,-2 1-1-15,1 0-1 0,-3 0-3 16,0 0 0-16,1 0-2 0,-2 0 2 16,0 0 0-16,0 0 0 0,0 0-2 15,0 0 3-15,0-1-5 16,0 1-1-16,0 0 1 0,0 0-3 16,0 0-1-16,0 0-7 0,0 0-5 15,0 0-13-15,0 0-23 0,0 0-34 16,-2 0-43-16,0 4-46 0,-2 3-102 15</inkml:trace>
  <inkml:trace contextRef="#ctx0" brushRef="#br0" timeOffset="1221.879">7823 11321 671 0,'0'0'11'0,"0"0"28"16,0 0-6-16,0 0-25 0,-5-3-8 15,4 2-8-15,0 0 8 0,1 1-8 16,0 0-4-16,-1 0 3 0,1 3-2 16,0 4-3-16,0 4 0 0,1 8 13 15,2 12 1-15,2 12 1 16,2 10 9-16,2 6 2 0,-1-2 5 15,0-3 2-15,-3-10-6 0,1-1 4 0,0-2-4 16,-1-5-7-16,0-5-6 0,-2-7-1 16,-1-7-8-16,1-2-15 0,-1 0-5 15,0-1-5-15,0-1-5 16,1-5-5-16,-1-4-21 0,-2-2-18 0,0-2-23 16,-2-14 4-16,-2-2 4 0</inkml:trace>
  <inkml:trace contextRef="#ctx0" brushRef="#br0" timeOffset="1584.109">7811 11262 729 0,'0'0'114'0,"0"0"-78"16,0 0-15-16,0 0-21 0,0 0-23 15,0 0-13-15,0 0 19 0,35-25 10 16,-8 19-9-16,0 3 0 0,4 1-6 15,5 3-5-15,-7 4 0 0,3 4 18 16,-1 3 5-16,-5 1 4 0,1 3 0 16,-2 2 0-16,0 1 2 0,-3 0 0 15,-4 0 1-15,-1 0 1 0,-4-1 4 16,-2-1 6-16,-5-3 5 0,-2-3 4 16,-3-3 2-16,-1-1 6 0,-5 0-11 15,-4-1 6-15,-8 1 1 0,-5-2-6 16,-13 1-4-16,-12-1-8 15,-14 1-8-15,1-1-1 0,6-2-2 16,13 1 2-16,16-2 0 0,7-1-2 16,8-1 2-16,5 0 0 0,1 0-13 15,0-1-20-15,2-2-32 0,2-1-9 16,7-4-34-16,23-15-57 0,0 1-70 16</inkml:trace>
  <inkml:trace contextRef="#ctx0" brushRef="#br0" timeOffset="2054.538">8987 11403 911 0,'0'0'15'0,"0"0"39"0,0 0-5 15,0 0-11-15,11-16-30 0,-11 7 2 16,-1-3-10-16,-7-4-10 0,-5-1-11 16,-3-1-12-16,-4 1 26 0,-3 1-12 15,-2 3 5-15,-1 2-2 0,-1 3 10 16,-1 3-3-16,1 3-7 0,-1 2-2 15,2 2 4-15,2 6 2 0,0 5 0 16,2 3 1-16,2 4-1 0,2 6 4 16,2 8 0-16,5 9 2 0,3 6 6 15,7-6 4-15,1-10 3 16,4-12 3-16,3-7 4 0,3 2 1 16,4 3 8-16,2 2 3 0,4-2 8 15,4-1-3-15,1-3-2 0,3-1-8 16,-2-1-5-16,4-3-2 0,-2-2-2 15,1-3-9-15,0-1-3 0,0-1-19 16,0-1-36-16,-3-1-48 0,7 1-56 16,-7-1-69-16,-9 0-175 0</inkml:trace>
  <inkml:trace contextRef="#ctx0" brushRef="#br0" timeOffset="3841.779">9490 11225 1116 0,'0'0'4'15,"0"0"56"-15,0 0-42 0,0 0-11 16,0 0-7-16,0 0-9 0,0 0 7 15,2 2-26-15,-2-2-26 0,0 0-2 16,0 0 0-16,0 1-5 0,0-1-36 16,0 1-22-16,0 2 6 0,0 3-18 15,0 2 28-15,0 3 4 0,1 7 0 16,1-3-11-16</inkml:trace>
  <inkml:trace contextRef="#ctx0" brushRef="#br0" timeOffset="4013.643">9437 11557 669 0,'0'0'56'0,"0"0"19"16,0 0-51-16,0 0-20 0,0 0-3 16,0 0-2-16,0 0-1 0,0 0-28 15,26 6-17-15,-17-5-13 0,-1 0-12 16,1 1-51-16,8-2-34 0,-3 1-21 15</inkml:trace>
  <inkml:trace contextRef="#ctx0" brushRef="#br0" timeOffset="4713.208">9872 11126 730 0,'0'0'3'0,"0"0"24"0,0 0-27 16,0 0-3-16,0 0-7 0,0 0 7 31,0 0 3-31,52-8-5 0,-34 8 2 0,2 0-2 0,2 1 3 0,0 5 1 32,0-1-2-32,1 4 3 0,-2 0 1 15,0 3 2-15,-2 3-2 0,1-1 1 16,-3 0-2-16,-3 2 0 0,-5 0-1 15,-1 0-5-15,-5 1-2 0,-3 1 8 0,-6 1-2 0,-6 3-2 16,-9 1-1-16,-10 3-2 0,-10 2-3 16,-5-1-6-16,4-5 5 0,11-7 4 15,13-7 2-15,9-4 0 0,1-1 5 16,1 0 0-16,2-1 3 0,3-1 2 16,2-1 4-16,0 0 6 0,0 0 4 31,6 0-5-31,3 0 2 0,9-1-3 0,4 0-4 0,4 0-2 0,3 1-7 15,2 0 0-15,-1 0-9 0,-1 1 0 32,0 5 1-32,-4 0 2 0,-2 3 0 0,-2 1 6 0,-2 2 1 0,-4 1 4 31,-2 2 4-31,-3 0 5 0,-2 0 0 16,-3 2 6-16,-3-1 3 0,-2-1-3 0,-1 3-5 0,-6-1 8 15,-1 0-4-15,-2 0 2 0,-5-2 5 16,0 0 0-16,-5 1-2 0,-1 0 0 15,0-3-4-15,-2 1-7 0,0-2-4 16,3-1-9-16,-1-2 0 0,4 0-9 16,2-3-4-16,0 0-13 15,2-2-20-15,1 0-35 0,-5 2-42 16,4-2-56-16,0 1-142 0</inkml:trace>
  <inkml:trace contextRef="#ctx0" brushRef="#br0" timeOffset="8231.938">1760 10788 519 0,'0'0'42'0,"0"0"-11"0,0 0 11 15,0 0-33-15,0 0-9 0,0 0-1 16,0 0-3-16,0 0-7 0,0 0-4 16,0 0 3-16,0 0 7 0,0 0 3 15,0 0 2-15,0 0 3 16,0 0-1-16,0 0-2 0,0 0-2 15,0 0-1-15,0 0 2 0,0 0-2 16,1 0-3-16,1 0 2 0,5 0 4 16,0 0 4-16,6 0 2 0,1 0 3 15,2 0-2-15,3-1-2 0,0-1 0 16,4-1-1-16,-1 0-1 0,5-1-1 16,-3-1 2-16,6 0 1 0,5 0-1 15,6-2-1-15,7 0-1 16,2 0 1-16,-3 1 0 0,-1 2-2 15,-5 1 0-15,3 2 2 0,1 0-1 16,2-1 1-16,-2 2 2 0,0 0 1 16,1-1-2-16,1 1 2 0,1-1-1 15,4-1-2-15,-2 1 9 0,-2-2-5 16,1 1-2-16,-2 0 4 0,2-1 1 16,-1 1 5-16,2 0-1 0,-2 2-4 15,-1-2-1-15,0 1 1 0,0 1 4 16,1-1-4-16,0 1 1 0,2-2 3 15,-1 1-3-15,-1-2 5 0,0 1-2 16,-2 0-5-16,2-1-1 0,-4 0-3 16,3 0 1-16,-4 1-2 0,4-1-2 15,0-1 0-15,1 1 0 0,1-3 0 16,2 0 0-16,-1 1 3 0,-4-2-5 16,3 4 0-16,-3-1-1 0,3 0 1 15,0 1 0-15,2 0 4 0,1 0 3 16,-2 0-1-16,2 1-5 0,0 2 3 15,-1 0-3-15,0 0 2 0,-1 2-3 16,-2 0 0-16,0 2 0 0,-2-1 0 16,3 2 1-16,-4 0-1 0,3-1 1 15,-3 3-1-15,2-2 1 16,2 0-1-16,-2 1 0 0,2 0 0 16,-2 0 2-16,1-1-1 0,1 0 0 15,-3 0-1-15,0 0 0 0,1 0 0 16,-2-2 0-16,0 0 1 0,0-1 1 15,-1 1-2-15,-2-3 1 0,1 3 1 16,-2-3 1 0,0 0 0-16,-1 0 4 0,0-3 0 0,-2 2 3 0,0-2 2 0,-4 0-2 15,-4 0-1-15,-3 2 0 0,-6-2-1 16,2 1-6-16,7-1 6 16,9-3-5-16,8-1 0 0,0 0 0 15,-10 2 0-15,-10 1-2 0,-10 1-1 16,2 1 0-16,2 0 1 0,2-1 0 15,2 1 0-15,-1 0 0 0,-3 0 0 16,-2 1 0-16,-1 0-1 0,-3 1 0 16,-2 0 0-16,-4 0-1 0,-2 0 0 15,-1 1-11-15,0 0-5 0,-3 0-7 16,0 1-3-16,1-1-17 0,-1 1-33 16,1 0-31-16,2 1-34 0,1-1-78 15,-4-2-111-15</inkml:trace>
  <inkml:trace contextRef="#ctx0" brushRef="#br0" timeOffset="9568.088">5811 9807 745 0,'0'0'16'0,"0"0"-14"15,0 0-2-15,0 0-78 0,16 6-6 16,-4 0 55-16,1 0 24 0,3 2-16 16,-2 1-21-16,0 1-10 0,-2 0 12 15,-1 3 11-15,-1 1 14 0,-2 1 15 16,-1 4 0-16,-1 3 2 0,1 2 0 16,-2 4-2-16,-2 0-1 0,-3 3-2 15,0-1-6-15,-3 1-6 16,-3-1-2-16,-1 0 9 0,0-2 2 15,0 0 3-15,-2 0 3 0,0 0 1 16,0 2 0-16,-2-2-1 0,1 1 2 16,-1 0 1-16,0-1-2 0,0 0-1 15,2-2 0-15,-3-2 2 0,0-2 3 16,0-2 4-16,-1-3 12 0,0-1-2 16,-2-2-3-16,-2 0-5 0,-4-1 14 15,-3-1-25-15,-3 0 0 0,-2-1 0 16,0-1 14-16,-1-2 9 15,3-1-4-15,0 0-3 0,-1-2 3 16,4 0 2-16,0-2-1 0,2 0 0 16,0-2-3-16,1-1 3 0,1 0-8 15,-1-1-4-15,0-4-2 0,-2 0 5 16,-2-1 3-16,-1-3-2 0,-8-3-12 16,-9-2-9-16,-5-2 9 0,-4 1 4 31,5-1 1-31,4 3-4 0,6-2 0 15,9 2-1-15,6 0 2 0,8 4 11 16,1-3 14-16,3-2-1 0,-3-4-20 16,0-5-5-16,3-4-1 0,0-2-1 15,5 0-2-15,1 0 3 0,2 1 1 16,2 4-1-16,0 2 1 0,1 2 1 16,4 0-1-16,3 1-1 0,2-2 0 15,3 1 1-15,4-1 1 0,5-1 1 16,1 0-3-16,8-3-3 0,9-1 3 15,5-1-7-15,1 2-6 0,-10 7-3 16,-9 6 0-16,-8 5 0 0,-2 1-1 16,3 0 7-16,1 0 1 0,4-1 4 15,-1 2 5-15,-1 1 2 0,3 0 3 16,2 2 4-16,6 0-2 0,9 2-6 16,6 0 2-16,1 4-2 0,-10 2-1 15,-10 1-2-15,-10-1-1 0,-2 2-1 16,3 3 1-16,2 2 2 0,2 5-2 15,0 2 1-15,-6 1 2 0,0 1-1 16,-4 1 0-16,0 0-9 0,-3 0-5 16,0 0-22-16,-4-1-37 0,-3 7-53 15,1-6-64-15</inkml:trace>
  <inkml:trace contextRef="#ctx0" brushRef="#br0" timeOffset="10614.974">3812 9719 528 0,'-2'0'25'16,"-1"0"9"-16,0-1 39 0,0 1-61 16,3-1 7-16,-1 0-9 0,1 0 2 15,0 1-9-15,0 0-3 0,0 0-1 16,0 0-4-16,0 0-5 0,0 0-12 15,4 0-10-15,3 4 3 16,4 3 12-16,4 3 9 0,6 5 2 16,1 3-6-16,4 5-6 0,0 3-12 15,3 2-2-15,0 7 3 0,-3 7 9 16,1 6 7-16,-5 2 7 0,-7-4 4 16,-6-6 2-16,-6-3 2 0,-1 0-2 15,-2 0 2-15,-4-1-1 0,-1 0 3 16,-4-1-1-16,-2-1 0 0,-2 1-1 15,-2-1 2-15,-1 0 0 0,0-6 1 16,3-4-3-16,2-5 1 16,-2-1-1-16,-3 2 2 0,-4 2-4 15,-2 2 0-15,-4-3 0 0,0 0-6 16,-2-3 5-16,-1-1 1 0,0-3 0 16,0-1 1-16,-1-1 12 0,1 0 9 15,-1-2 3-15,0 1-10 0,0-1 3 16,0-1-5-16,2 0 3 0,-2-2 4 15,1-1 1-15,3-2-1 0,-3-3-6 16,4 0-3-16,-2-1-9 0,3-2-2 16,-3-2 0-16,0-3-2 0,-1-1 0 15,1-4 0-15,0 0 2 0,-1-2 3 16,1-3 1-16,2-2 2 0,-1-5-4 16,1-7-2-16,-2-8-5 0,2-7 1 15,0 0-1-15,7 8 4 0,7 12 0 16,3 9 1-16,2 1 3 0,1-1 1 15,-1-4 4-15,-2-2-1 0,5-1-4 16,0 2 1-16,3-2-4 0,0 1 0 16,3-2-2-16,3 1 2 0,2 0-1 15,0 1-1-15,6-1 2 0,2-1 0 16,6-1 1-16,2-3-2 0,1-1 1 16,11-3-4-16,-4 5 0 0,1 0 0 15,0 4 1-15,-6 5-1 16,11-2 3-16,5 2 1 0,7 1 0 15,-2 5 0-15,2 5 1 0,-8 7 1 16,-1 2-2-16,0 8 2 0,2 4-2 16,0 5 0-16,1 3 0 0,-1 3 0 15,2 3 1-15,-4 3-1 0,4 0-6 16,-5 5-7-16,-2-1-16 0,-2 0-6 16,-1 0-9-16,-2 1-28 0,-11-8-36 15,-6-6-120-15</inkml:trace>
  <inkml:trace contextRef="#ctx0" brushRef="#br0" timeOffset="11599.546">8188 10002 250 0,'0'0'170'0,"0"0"-117"0,0 0 33 16,0 0-21-16,3-24-8 0,-1 11-28 16,-1-4-7-16,1-4-6 0,-2-2-10 15,0-1-1-15,-3-1-2 0,-2-1-3 16,-3 0-14-16,-2-1-23 16,-2 1-9-16,-3 0-16 0,0 2 1 15,-2 2 17-15,1 5-25 0,-2 5 17 16,4 3 36-16,-1 6 16 0,3 3 11 15,2 2 7-15,1 5 1 0,1 3-1 16,2 4-4-16,1 5-2 0,2 6-6 16,1 8 0-16,2 10-4 0,5 11-2 15,5 2-2-15,1 0 0 0,1-5-1 16,0-5 1-16,0 1 0 0,-2 0 2 16,-1 1 0-16,-2 1 2 0,0 1-2 15,-3 1 2-15,0 0 0 16,-1-2 10-16,-2-2 5 0,0-4 3 15,-1-6 7-15,0-2 1 0,0-7 0 16,0-6-1-16,0-6-8 0,0-2-4 16,0 3-10-16,0 1-2 0,0 0-2 15,-1-2-1-15,-1-2-2 0,-3-1-8 16,-2-1-8-16,-3-2-8 0,-3-1-14 16,-4-2-23-16,-18-4-42 0,3-3-69 15</inkml:trace>
  <inkml:trace contextRef="#ctx0" brushRef="#br0" timeOffset="11943.22">7627 10282 740 0,'0'0'29'0,"0"0"-21"15,0 0 28-15,0 0-36 0,7-8-5 16,1 1 4-16,6-3 1 0,3-1 1 16,5-2-1-16,3-1 0 0,4-1-1 15,7 1-1-15,8 0 0 0,10 0-4 16,3 5 1-16,0 2 2 0,-2 2 3 16,-2 3 3-16,0 0 2 15,0 0 2-15,-3 2-1 0,-2 0 1 16,-4 0-3-16,-2 2 4 0,-4-1 0 15,-5 1 1-15,-7 0-9 0,-5 0-1 16,-5 0 1-16,-3-1-6 0,2-1-17 16,-1 2-29-16,2-1-30 0,-3 0-35 15,-3-1-40-15,-4 0-44 0</inkml:trace>
  <inkml:trace contextRef="#ctx0" brushRef="#br0" timeOffset="12497.137">8776 9974 555 0,'0'0'95'16,"0"0"-25"-16,0 0 12 0,0 0-49 15,-17-12-8-15,7 7-24 0,-2-1-1 16,-5 1-18-16,-4 0-14 0,-2 2-4 16,-3 3 2-16,-3 2 8 0,-6 8-1 15,3 3-4-15,0 5 19 0,1 1 9 16,9 2 3-16,-1 4 6 0,6 0 3 15,2 2 4-15,5 1-7 0,4 0 0 16,3 1 1-16,3-1 7 0,4 1 6 16,5-1 4-16,5-1-1 0,7 0-2 15,3-2-12-15,4-1-9 0,3-3-6 16,0-2-11-16,2-4-7 0,0-2-11 16,0-4-3-16,0 0-21 0,4-4-50 15,9-4-58-15,-9-1-50 0</inkml:trace>
  <inkml:trace contextRef="#ctx0" brushRef="#br0" timeOffset="12934.605">9146 10156 720 0,'0'0'32'0,"0"0"-50"0,0 0 18 16,0 0-34-16,0 0-57 0,0 0 44 15,-134-59 24-15,90 52-48 0,3 3 17 16,8 4 22-16,7 2 32 0,9 5 3 16,-1 2 1-16,-1 4 1 0,4 5 2 15,1 5 1-15,3 10 3 0,5 11 2 16,5 7 0-16,3-1 0 0,5-12 7 16,0-13 5-16,0-10-18 0,4-4-7 15,2-1 0-15,4 1-2 0,4-3 0 16,1-6-3-16,2-4 0 0,0-8-4 15,3-6 6-15,-2-7-7 0,0-3-5 16,-1-4-9-16,-3-1 11 16,-3-1 12-16,-3 3 1 0,-4 3 19 15,-1 3 12-15,-2 5 8 0,-2 6-8 16,-3 2-12-16,0 6-5 0,-1 3-3 16,1 1-2-16,1 5 2 0,3 7 4 15,0 3 2-15,1 7-3 0,1 8 4 16,1 10-3-16,-1 5 0 0,-1-5 0 15,-2-10-7-15,0-10-7 0,-2-7-1 16,2 3-24-16,2 1-41 0,2-2-38 16,5-2-41-16,-2-5-43 0</inkml:trace>
  <inkml:trace contextRef="#ctx0" brushRef="#br0" timeOffset="13468.028">9407 10149 782 0,'0'0'38'0,"0"0"24"0,0 0-59 15,0 0-3-15,0 0-11 0,7 84 6 16,-7-55 5-16,-1 1-14 0,-4-1-15 16,0-2-4-16,-1-2-13 0,0-3-13 15,0-4-10-15,1-3-8 16,1-4 16-16,1-4 15 0,1-3 18 15,1-3 15-15,1-1 13 0,0-4 6 16,3-4 6-16,3-5 9 0,-1-4-7 16,3-6-12-16,0-2-2 0,3-10 0 15,1-6 3-15,3-5-2 0,1 5-1 16,-4 11-4-16,-2 14-8 0,-3 8 8 16,2 1 4-16,2 2 8 0,-1 3 6 15,2 2 13-15,1 5 3 0,-1 6-4 16,2 4-6-16,-3 5-10 0,0 3-10 15,1 1-12-15,-3-1-24 0,1 0-9 16,0-5-20-16,1-4-26 0,0-5-16 16,3-4 31-16,2-5 14 0,4-3 38 15,1-7 24-15,0-3 6 0,3-1 10 16,0-4 13-16,-1 0 20 0,0-1 13 16,1-2-4-16,1 2-8 0,-1 0-15 15,-1 2-15-15,0 4-11 0,-2 5 3 16,-1 5 11-16,-3 4 6 0,1 8 8 15,-2 5-2-15,0 6 5 0,-2 5-8 16,0 10-18-16,-4 8-11 0,-2 5-2 16,-3 0-1-16,-2-12-3 0,-3-9-4 15,0-11-20-15,2-1-39 0,0 7-54 16,-1-2-69-16</inkml:trace>
  <inkml:trace contextRef="#ctx0" brushRef="#br0" timeOffset="13686.768">10523 10092 1132 0,'0'0'19'0,"0"0"-36"15,0 0 17-15,5 0-51 0,-1 0-61 16,0 0 24-16,1 0-2 0,-1 2-137 16,-2 0-70-16</inkml:trace>
  <inkml:trace contextRef="#ctx0" brushRef="#br0" timeOffset="13874.253">10442 10313 900 0,'0'0'28'15,"0"0"-11"-15,0 0-17 0,0 0-19 16,0 0-48-16,0 0 0 0,0 0 5 16,0 0-83-16,90 2-70 0,-69-4 44 15,-2 0-28-15</inkml:trace>
  <inkml:trace contextRef="#ctx0" brushRef="#br0" timeOffset="14546.296">10868 9772 859 0,'0'0'19'0,"0"0"27"16,0 0-30-16,0 0-16 0,0 0-10 15,0 0 4-15,0 0-2 0,24-1-1 16,-9 1 4-16,6 1-2 0,3 5-7 16,2 2-4-16,3 6 3 0,-1 3 9 15,2 2 3-15,-2 2 3 0,-1 1-1 16,-2 3 1-16,-2-1-5 16,-3 2-5-16,-1 0-13 0,-2 0-2 15,-4-1 7-15,-4-3-18 0,-5 0-7 16,-3-4 14-16,-3 1 15 0,-8 1 13 15,-6-1 1-15,-7 3 7 0,-10 2-2 16,-11 2 1-16,-2 0 1 0,4-4 0 16,13-8 6-16,12-6-4 0,6-5-6 15,1 1-3-15,-1-1-5 0,3 1-2 16,1-3 7-16,4 0 0 0,2 0 0 16,1-1-1-16,4 2-4 0,6 1-9 15,4 1 12-15,12 3 2 0,10 2 0 16,11 5 0-16,2 1-12 15,-3-1-4-15,-11-2 2 0,-8-3 8 16,-8 0 6-16,2-1 1 0,2 2-1 16,3 1 7-16,0 3 7 0,-2-1 3 15,-3-1 1-15,-4 1 4 0,-3-1-1 16,-4-1 3-16,-3 2 0 0,-3 1-1 16,-4 2-7-16,-8 3 1 0,-5 2 2 31,-7 3-1-31,-13 4-9 0,-14 3-1 15,-16 3-2-15,-9-3-6 0,5-6-2 16,7-6-21-16,11-7-28 0,5-1-29 16,3-4-30-16,13-3-68 0,4-1-94 15</inkml:trace>
  <inkml:trace contextRef="#ctx0" brushRef="#br0" timeOffset="19080.032">7937 10670 94 0,'1'0'186'0,"-1"0"-156"16,0 0-13-16,1 0-17 0,-1 0 0 15,0 0-2-15,0 0 1 0,0 0-2 16,1 0-1-16,-1 0-1 0,0 0 5 16,0 0 1-16,0 1 1 0,0-1 6 15,0 0 5-15,0 0-1 0,0 0 1 16,0 0-5-16,1 0-6 0,1 0-2 15,1 0 0-15,2 0 3 0,3 0-1 16,3 1-2-16,2 1 1 0,2 0 2 16,2 0-1-16,1-1 4 0,1 2 2 15,3-2 4-15,2 1 2 0,0-1-2 16,4-1 1-16,7 0-5 0,9-2-1 16,11-5-2-16,4-2-3 0,-2-3-2 15,-2-1-2-15,-7 3 1 0,4-1 0 16,-2 1 2-16,1 1-1 0,0 1 0 15,-2 2 3-15,1 2 9 0,0 1 11 16,-2 2 5-16,1 0-6 16,0 1 5-16,-1 0-6 0,1 0-2 15,0 1-10-15,2 0-4 0,-2-1-4 16,1 0 0-16,0 1 0 0,-1 0-1 16,1-1 2-16,-2 0-2 0,3 0 1 15,-2-4 1-15,-1 2 1 0,1-1 8 16,-1 1 1-16,2 0-4 0,-3 0 8 15,2 1 0-15,-2 0-1 0,0 0-8 16,0 1-1-16,-6 0 1 0,-2 0-7 16,0 0 1-16,-1 0-1 0,-1 0 2 15,-6 0 2-15,-7-1-1 0,-4 1-1 16,-2 0-2-16,3-1 1 0,-1 1 3 16,3 0-1-16,-3 0 0 0,-4 0 1 15,-3 1 0-15,-4-1-2 0,-3 2 1 16,-2-2 4-16,-2 0 0 0,-1 1-2 15,-1-1-1-15,0 0-3 0,0 1-1 16,0-1-1-16,0 0 1 16,0 1 1-16,0-1 2 0,-2 0 1 15,1 1-2-15,-3-1 2 0,0 0-2 16,-3 0 0-16,-3 0 0 0,0 0-2 16,-1 0-2-16,-2 0 2 0,1 0 0 15,-2 0-1-15,0 0 0 0,0 0-2 16,-3 0-1-16,-3-1 1 0,0-1 2 15,-3 0 0-15,-3 0-2 0,-2-1 3 16,-7 0 0-16,-4-1 0 0,-12-1 1 16,-4 0-5-16,1-1 3 0,-1 0 0 15,4 3-15-15,0-2 1 16,2 0 8-16,-2 1 7 0,0 0-2 16,0 1-1-16,-2 2-1 0,-1-1 0 15,0 2 4-15,-1 0-1 0,-2 0 1 16,0 0 0-16,-1 3 0 0,0 0 1 15,0 1-1-15,0 0 1 0,-1 2 3 16,-1 0-2-16,-1 2 0 0,-2-1-2 16,0 3-1-16,1-1 1 0,1 0 1 15,1-1 2-15,1-1-2 0,2 1 1 16,-1-1-2-16,0-1 1 0,3 1 0 16,-1-2 2-16,0 0-1 0,0 0 10 15,0-1-2-15,0 0-3 0,3-1-3 16,1 0 2-16,1-1-2 0,1-1-1 31,0-1 0-31,3 0-3 0,1-3-7 16,10-1 4-16,6 0 3 0,7 1 1 15,-5-2-1-15,-8 1-14 0,3 0-17 16,2 0 15-16,11 1 16 0,10 2 0 16,-2-1 6-16,0-1-6 0,2 1-2 15,2 0-3-15,2 0 3 0,3 0 2 16,2 1-1-16,1 1 0 0,0 0-3 15,0 0 1-15,0 0-4 0,1 0-2 16,5 0-3-16,2 0 7 0,4 1 4 16,5 2-1-16,4 0-4 0,5 0-12 15,6 1-11-15,10 0-14 0,6 2-22 16,6 1-33-16,-13-1-58 0,-10-2-116 16</inkml:trace>
  <inkml:trace contextRef="#ctx0" brushRef="#br0" timeOffset="24146.96">26152 14880 542 0,'0'0'12'0,"0"-2"-12"0,0 2 35 15,0 0-35-15,0 0-7 0,-1-1 7 16,-1 0-2-16,1 0 2 0,-2-1-1 15,-2-1-10-15,-2 2 3 16,0-2-6-16,-3 1-1 0,-1 0-10 16,-2-1-6-16,2 0 9 0,5 0 22 15,0 0 6-15,4 3 13 0,2-2-6 16,4 1 3-16,1-3 19 0,5 0 12 16,1-2 2-16,3-1 4 0,2 1 8 15,2-2-5-15,0 1 0 0,3-2-6 16,1-1-3-16,5-3-8 0,1 1-13 15,10-8-7-15,16-5 3 0,12-11 0 16,11-4-10-16,1-5-4 0,-2 3-5 16,-4 1 0-16,1-1-3 0,6-1-2 15,2 0-2-15,8-4-1 0,0 1-5 16,1 1-1-16,-2 1-4 0,-3 5 6 16,-3 2-2-16,2 4 0 0,-1 1 5 15,1 4 1-15,2 2 0 0,2 1 0 16,4 1 2-16,2 3 2 0,-3 2 1 15,-8 5 0-15,-7 4 0 0,-6 5 3 16,-1 1 2-16,0 2 4 0,2 2 5 16,5 0-2-16,2 3-3 0,4 1-2 15,2 1-4-15,1 2-3 0,1 2 0 16,6 4-2-16,2 1 0 0,11 0 2 16,2 2-1-16,2 2-11 15,-5-1-2-15,-2 3 3 0,-4 2 10 16,-2 2 1-16,0 1 0 0,-2 5 5 15,0 1-3-15,-2 1-2 0,0 2-1 16,-2-1 1-16,-1 2 1 0,0 0-1 16,-3 0-1-16,1 5 1 0,0 0 3 15,-1 0 3-15,-3 2 0 0,-3-2-4 16,-7-1 0-16,-2-3 1 0,-2 1 3 16,-1 0 1-16,0 3 4 0,2-1 0 15,-2-1-8-15,0 3 1 0,-1-1-3 16,-1 4-1-16,2 5 0 0,-1 0-3 15,-2 3-3-15,-5-1 5 0,-3 0-1 16,-7-1 0-16,-1 0 2 0,-3 0 0 16,0 1 2-16,-3-2 5 0,-4 1-2 15,0 0 2-15,-5 0-3 16,-4 2 0-16,-4 1-3 0,-2 1-1 16,-1 2-3-16,-1 2-1 0,-2 2-2 15,-4-2-3-15,-2 1-4 0,-2-1 8 16,-1 2 1-16,-2 4-1 0,-2 1 3 15,0 3-1-15,-3 2 3 0,0 0-3 16,-1 1 1-16,0 1-4 0,-2-2-5 16,1-1-1-16,-2-1 6 0,0 2-2 15,0 0 6-15,-4-2 1 0,-4-3-1 16,-3-2 2-16,-3-2-2 0,-2-4 2 16,-2-1 2-16,-3-3 1 0,-3-1-2 15,-4 0 1-15,-2 1 2 16,-1 0 1-16,-4 1-1 0,-3 0-2 15,-3 1-1-15,0-4 2 0,-3-2-5 16,-2-1 2-16,-3 0-1 0,-3-1-2 16,-5-1-4-16,-3 1-2 0,-3-4 0 15,-4-1 0-15,-3 0-1 0,-5 0 5 16,-5-2 5-16,-2-2-1 0,-2-3-2 16,-1-1-2-16,2-4-2 0,-5-2-6 15,-1-3-1-15,-3-5-5 0,-3 1-8 16,-3-2-3-16,0-1 11 0,1 0 11 15,1-2 3-15,3-2 5 0,1-2-1 16,1-1-1-16,0-5-2 0,0 2 2 16,-1-1 1-16,-3-3 1 0,-1 0 0 15,-3-1 0-15,-2-1-9 0,0 1 9 16,0 1 0-16,-3 0 2 0,0 0 1 16,-1 1-3-16,-4-4-3 0,5 0 2 15,-1-1 1-15,-1-1 3 0,2-4 0 16,0-1-3-16,1-2-3 0,1-2 3 15,-2-3 3-15,0 1 0 0,-3-3 1 16,0 0-3-16,1 0 2 0,-3-4-2 16,-5 2 12-16,2-2-1 0,-7-1-11 15,3 0 5-15,-1-1-6 16,0-3 7-16,3-2 1 0,0-3-6 16,2-5-2-16,6-1 0 0,2-2 1 15,-1-3 1-15,1 2-2 0,0-2-12 16,1-2 12-16,-4-1 1 0,-2-4 0 15,-2 3-1-15,5-3-5 0,3-1-14 16,4 1 19-16,10-5 2 0,2 0 0 16,7-5-4-16,2-2 4 0,6-3 4 15,7-2-1-15,2-4-5 0,6 0 1 16,8-4 4-16,0-1-4 0,8-4 0 16,4-1-1-16,0-4 2 0,7-1-1 15,4 1 3-15,4-1-3 16,2 2-1-16,4-2 2 0,2 1 2 0,7-1-2 15,4-1 2-15,3 1-2 0,3-2 5 16,7 2 1-16,6-1-2 0,3-4-1 16,6-4 5-16,5-4-1 0,12-2-3 15,1 2 10-15,3 4-16 0,5 4 0 16,-1 6-4-16,1 4-1 0,1 3 1 16,8 1-2-16,7 2-1 0,6 2-3 15,5 3 4-15,4 4-6 16,3 4-2-16,4 4-4 0,-2 7 11 0,3 7-5 15,-3 7-2-15,-2 9-1 16,0 7 8-16,1 5 7 0,-1 6 0 16,1 4 8-16,-3 3 0 0,-2 3 1 15,-4 4 3-15,-4 5 9 0,-2-1 2 16,-6 2 5-16,3 3-5 0,-4-2-1 16,-3 0-5-16,-5-1-7 0,-5-4-9 15,-9-2-1-15,-11-1-12 0,-12-4-15 16,-8-1-14-16,-4-1-33 0,-7 0-35 15,0 0-101-15,-10-2-139 0</inkml:trace>
  <inkml:trace contextRef="#ctx0" brushRef="#br0" timeOffset="54612.742">3172 8496 130 0,'0'0'24'16,"0"1"-12"-16,0-1 2 0,0 0-5 15,-1 0-9-15,1 0 0 16,0 0-8-16,0 0-3 0,0 0-2 16,0 0 4-16,-2 0 0 0,2 0 7 15,0 0 2-15,-1 0 6 0,0-1 14 16,1 1 12-16,-1-1 11 0,1 1 5 16,0 0-9-16,0-1-7 0,0 1-9 15,0 0-7-15,0 0-2 0,0-2-2 16,0 1-2-16,1 0 0 0,1-2-3 15,1 0-1-15,2-1-3 0,2 0 0 16,2-1-2-16,0-1-1 16,1 0 0-16,6-1 0 0,-2 0 1 15,6 2 1-15,-1-2-1 0,2 2 0 16,-1-1 0-16,5 1 0 0,-3 1 4 16,1-2-1-16,2 2 2 0,0 0 4 15,-4 0 3-15,4 1 8 0,-2 0-3 16,0 0-6-16,2 0 3 0,-4 1-2 15,4-1 7-15,0 1-4 0,-2-1-5 16,-1 1 0-16,1-1 1 0,-1 1 1 16,-2 1-5-16,0 0-3 0,2 1 2 15,-2 0 2-15,0 0-1 0,-1 0 6 16,-2 0-6-16,0 0-2 0,-4 0 0 16,3 0-2-16,-5 0-2 0,0 0 4 15,1 1-2-15,-5 1-1 0,1-1-1 16,1 1 2-16,-1 0 0 0,0-1-2 15,0 0 1-15,0 0 0 0,-2-1-1 16,1 1 1-16,-2-1-2 0,-1 0 1 16,2 1-1-16,-3-1 0 0,-1 1 0 15,1-1-1-15,-3 0 0 0,3 0 1 16,-3 0-1-16,0 1-1 0,0-1-8 16,0 0-6-16,0 0-11 0,0 0-27 15,1 2-33-15,0 10-65 0,-1-1-79 16</inkml:trace>
  <inkml:trace contextRef="#ctx0" brushRef="#br0" timeOffset="55435.96">6501 7877 414 0,'0'1'32'0,"0"-1"-17"0,0 0 12 0,0 0-11 15,0 0 5-15,0-3-1 16,1-2 7-16,0-5-24 0,3-5-3 16,-1-5-14-16,-2-4-7 0,-1-3-5 0,0 2-4 15,-4-2 2-15,-3 4 8 16,-2 1-1-16,-3 3-4 0,-3 1 5 16,-4 4 14-16,1 3 6 0,-2 5 0 15,-2 3 38-15,3 3-17 0,-1 6-11 16,-3 4-7-16,4 8-3 0,-3 6-4 15,-2 13-2-15,-1 14 3 0,0 12 3 16,2 7 0-16,5 0-2 0,6-4 0 16,5-5-1-16,2 1 3 0,4-2 1 15,1 1 2-15,0-2 3 0,5-3-3 16,0-1 1-16,0-4 6 0,1-1 7 16,0-4 3-16,-2-5 0 15,2-1 7-15,-3-7 1 0,0-6-3 0,-1-4-5 16,-1-7-5-16,0-1-4 15,0 1-6-15,0 1 0 0,-1-1-5 0,0-2-1 16,-2-3-18-16,-1-2-18 0,-3-2-20 16,-13-6-5-16,0-1-48 0,-2-1-86 15</inkml:trace>
  <inkml:trace contextRef="#ctx0" brushRef="#br0" timeOffset="55717.204">5767 8281 609 0,'0'0'1'16,"0"0"-1"-16,0 0 0 0,0 0 6 15,0 0 19-15,70-38-8 0,-28 21 6 16,12-3-17-16,4 2-4 0,-6 2 2 15,-3 5-2-15,-8 5-1 0,-1 2-1 16,-1 0-7-16,0 4-1 0,-3 0-7 16,-1 0-8-16,0 2-14 0,-7 2-27 15,6 3-15-15,-10-2-61 0,-4 2-67 16</inkml:trace>
  <inkml:trace contextRef="#ctx0" brushRef="#br0" timeOffset="56084.48">6908 8172 626 0,'0'0'80'15,"0"0"-22"-15,0 0 1 0,0 0-22 16,0 0-21-1,0 0-13-15,0 0-3 0,-13-40-16 16,5 21-44-16,-4 1-5 0,-2-1 6 16,-4 3 1-16,-2 2-3 0,-6 7-54 15,0 3 73-15,-1 4 41 0,-2 2 0 16,3 7 1-16,1 1 9 0,2 2 14 16,3 3-2-16,4-1-2 0,3 3-1 15,3 3-5-15,2 2-4 0,4 1-5 16,4 1 1-16,0 1 1 0,6-4 0 15,1 0-2-15,4-2-4 0,3-1 3 16,0-2-2-16,3-1 2 0,2-3-2 16,0 0 0-16,1-3-1 0,1-1-2 15,2-2-6-15,1-1-29 0,16-3-36 16,-6-1-55-16,-3-1-67 0</inkml:trace>
  <inkml:trace contextRef="#ctx0" brushRef="#br0" timeOffset="57009.789">7496 8265 455 0,'0'0'120'0,"0"0"-71"0,0-2-16 16,-2-3-33-16,-2-6-5 0,0-6-18 15,-2-16 2-15,0-13-38 0,-2-7-28 16,1 5 32-16,1 13 37 0,-1 14 18 16,-3 8 7-16,-1-2 0 0,-2-1-6 0,-5 0-1 15,1 2-4-15,-3 4-19 0,-3 4 22 16,-3 6 1-16,-2 5-24 0,0 10-21 16,0 7 25-16,-2 14 20 0,0 14 2 15,0 10 4-15,6 2-2 0,7-7 9 16,9-13 5-16,5-14 0 0,3-9 2 15,0-5-4-15,2-3-4 0,2 1 2 32,2-1 0-32,4 1-3 0,0-1-3 15,1-4 5-15,4-3 0 0,2-3-3 16,1-1-1-16,2-5 30 0,-2-3-26 16,2-3-13-16,-2-3-12 0,2-2 8 15,0-4 1-15,-1-1 2 0,0-4-1 16,-1 2-5-16,-4-1 4 0,-2 5 3 15,-2 5 3-15,-5 4 4 0,-1 4 12 16,-3 3 6-16,-1 2-1 0,1 1-4 16,0 0-13-16,0 0-7 15,3 4 0-15,1 5 0 0,3 0 6 16,-1 5-3-16,0 2-3 0,1 2 0 16,1 0 0-16,-2-1-1 0,0-1-1 15,1-2-5-15,1 0-12 0,-1-2-16 16,0-1-28-16,9-2-28 0,-4-3-43 0,0-4-76 0</inkml:trace>
  <inkml:trace contextRef="#ctx0" brushRef="#br0" timeOffset="57471.088">8136 7909 928 0,'0'0'52'16,"0"0"-20"-16,0 0-32 0,0 0-1 16,0 0-21-16,0 1 0 0,0-1 22 15,0 0-22-15,0 0-30 0,0 0-4 16,0 0 2-16,0 0-13 0,0 1-32 16,-2 2-14-16,-2 12-30 0,0 1-33 15</inkml:trace>
  <inkml:trace contextRef="#ctx0" brushRef="#br0" timeOffset="57705.394">7958 8212 793 0,'0'0'28'0,"0"0"-28"15,0 0-3-15,0 0-7 0,0 0-19 16,0 0 19-16,0 0 5 0,0 0-58 16,6 6-14-16,0-2 33 15,0 2-5-15,3-1-27 0,6 9-36 16,-2-2-36-16,-1-1-47 0</inkml:trace>
  <inkml:trace contextRef="#ctx0" brushRef="#br0" timeOffset="58422.659">8567 7648 740 0,'0'0'147'16,"0"0"-112"-16,0 0-2 0,0 0-33 15,0 0-14-15,0 0-12 0,-3-2 16 16,3 2 2-16,0 0-20 0,0 0-3 15,1 0 5-15,3 0 3 0,5 2 9 16,4 3 14-16,6 0 0 0,4 2 1 16,4 0-1-16,2 2 0 0,0-1-5 15,-1 2-2-15,-1-2 2 0,-3 2-2 16,-3-2 1-16,0 3 3 0,-3-1-8 16,-3 1 2-16,-4-1-4 0,0 1-6 15,-6 2 0-15,-2 0 3 0,-3 3 0 16,-6 3 4-16,-8 2-2 0,-5 4-2 15,-13 4 4-15,-11 6-3 16,-5-1-7-16,4-6 4 0,13-10 18 16,16-9 9-16,9-6 20 0,0 0-9 15,1-1-16-15,1 1-4 0,2-2 3 16,1-1 11-16,1 0-1 0,0 0-13 16,1 1-2-16,5 1-14 0,5 1 7 15,4 1 9-15,7 3 9 0,3-2 0 16,3 2-2-16,7 2-4 0,-4-2-3 15,0-1 0-15,1 1 2 0,-6 0-2 16,2 3 0 0,-3-2 0-16,-2 1 2 0,-4 0 7 15,-5 0 10-15,-3-2 2 0,-5 1 3 16,-2-2 9-16,-3 1 5 0,-1 1 2 16,-1 3 1-16,-7 3-17 0,-4 0-10 15,-5 4 2-15,-11 4-6 0,-12 2-5 16,-6 1-5-16,-4-1-2 0,8-5-4 15,8-8-11-15,11-4-12 0,7-3-11 16,0-1-16-16,-12 1-57 0,3 0-47 16,3-1-129-16</inkml:trace>
  <inkml:trace contextRef="#ctx0" brushRef="#br0" timeOffset="60957.047">1860 7540 282 0,'0'0'33'0,"0"0"-33"16,0 0 0-16,0 2-16 15,1-2-4-15,3-2-4 0,1-2 23 16,5 0 0-16,1 0 1 0,3-3 1 15,-1 1 1-15,4 1 2 0,1-1-2 16,1 2 3-16,2 0-4 0,0 0 3 16,3 1 3-16,1 0 0 0,5-1-2 15,5 0-3-15,9-2 1 0,5-1 0 16,3 0-3-16,-1 0 0 0,-2 1 1 16,-5 3 0-16,-1-1-2 0,-2 3 2 15,0-1-2-15,-2 2 1 0,1-1 0 16,0 0 1-16,0 1-1 0,0-1 5 15,1 0 6-15,0 0 4 0,3-1-3 16,0-2 7-16,3-1-4 0,0-1-2 16,0-2 2-16,-3 0-6 0,-1 1-2 15,-2 1-3-15,-4 0-1 0,0 2 1 16,-2-2 5-16,-5 2 2 0,-5 1 5 16,-7 2 1-16,2 1 2 0,2 0 0 15,-1 0-4-15,6 0-2 0,-5 0 0 16,-3 3 1-16,3-1-3 0,-4 0 14 15,-3 1 6-15,0-1-29 0,-4 0-2 16,-2 0 0-16,2 0-2 16,-3-1-3-16,2 1-13 0,0-2-11 15,-1 0-12-15,2 0-24 0,9-4-28 16,-1-2-53-16,-5-3-77 0</inkml:trace>
  <inkml:trace contextRef="#ctx0" brushRef="#br0" timeOffset="61722.234">7193 6786 366 0,'-5'-4'54'0,"-1"0"-6"16,-1-2-31-16,1-5 11 0,-2 0-14 16,-2-7-10-16,1-2-4 0,-1-4-24 15,0-4-7-15,-1-3 16 0,0 1-1 16,-4-1 1-16,1 0-7 0,-5 3 9 16,-1 1 3-16,0 2-14 0,-4 2-26 15,-2 2-4-15,1 3 29 0,1 5 25 16,2 4 64-16,5 4-23 0,2 3-25 15,2 2-16-15,2 0 0 16,3 4-8-16,-1 3-3 0,3 3 1 16,1 4-3-16,2 7-5 0,1 10 8 15,2 12 7-15,1 13 3 0,5 5 3 16,2 0 0-16,1-4 5 0,0-4 8 16,1 1 6-16,-1-1 1 0,-1-2-2 15,1-4 3-15,-2-4-1 0,0-7 0 16,-1-5 0-16,-3-7 3 0,-1-7 1 15,1-2 0-15,1 3 2 0,-2 1-4 16,-1 2-5-16,0-3-8 0,-1-3-9 16,0-2-1-16,-3 0-2 15,-1-2-6 1,-1 1-16-16,-1-3-24 0,-3 2-29 16,-9-4-27-16,1-1-46 0,0-4-89 15</inkml:trace>
  <inkml:trace contextRef="#ctx0" brushRef="#br0" timeOffset="62057.206">6542 6857 601 0,'0'0'25'0,"0"0"-25"0,0 0 0 0,0 0-5 16,0 0 5-16,26-13 9 0,-9 6 2 16,3-1-9-16,6 0-2 15,3 1 5-15,8-4-1 0,8 1-1 16,7 1-2-16,2 0 1 0,-4 2 3 16,-6 4 2-16,-6 2-4 0,-2 0 2 15,-2-1 3-15,-5 2-2 0,-7 0 1 16,-6 0-2-16,0 0 1 0,1 0-3 0,5 3-2 15,-1-2 0-15,-2 1-1 0,-1-1-2 16,-2 1-26-16,-1-2-34 0,-1 0-32 16,1-2-44-16,-4-2-66 0</inkml:trace>
  <inkml:trace contextRef="#ctx0" brushRef="#br0" timeOffset="62639.69">7864 6801 194 0,'0'0'193'0,"0"0"-159"0,0 0-10 16,0 0 7-16,-59-43 6 0,44 29-12 15,-2-1-10-15,-1-1-15 0,-3-1-5 16,-1-2-15-16,0 3 5 0,-3 1-13 16,-3 3-3-16,-6 3-1 0,-11 5 8 15,-3 5-10-15,0 9-24 0,12 4 45 16,11-1 13-16,14-4 27 0,0 4-1 15,-1 2-6-15,2 7-15 0,0 12-5 16,1 10 0-16,6 9 3 0,3-1 13 16,2-6 0-16,5-11 2 0,3-13-2 15,-1-4-1-15,2-2-1 0,4 2-9 16,5 3 0-16,1-2 0 0,2 0 2 16,2-4-1-16,1-2 1 0,-2-3-7 15,2-3-2-15,1-2-12 0,1-2-21 16,13-7-35-16,-4-2-41 0,-7-3-95 15</inkml:trace>
  <inkml:trace contextRef="#ctx0" brushRef="#br0" timeOffset="62922.851">8287 6677 860 0,'0'0'19'16,"0"0"-19"-16,0 0-55 0,0 0 9 15,0 0-22-15,16 0 11 0,-6 0 35 16,1 0-78-16,4 0-22 0,2 0-12 16,-2 0-42-16</inkml:trace>
  <inkml:trace contextRef="#ctx0" brushRef="#br0" timeOffset="63097.164">8187 6922 846 0,'0'0'69'0,"0"0"-69"15,0 0-4-15,0 0-31 0,0 0-53 16,0 0-7-16,0 0 81 16,0 0-43-16,36 4-40 0,-12-4-47 15,-3 0-28-15</inkml:trace>
  <inkml:trace contextRef="#ctx0" brushRef="#br0" timeOffset="63822.757">8792 6327 829 0,'0'0'19'15,"0"0"9"-15,0 0-8 0,0 0-20 16,0 0-18-16,0 0-23 0,0 0 28 16,3 1-20-16,4 2 5 0,6 1 18 15,6 3 9-15,6 3 1 0,9 4 0 16,-2 1-4-16,0 0-6 0,-1 4-10 16,-8-5 6-16,1 4-1 0,-3-1 7 15,-3 0 8-15,-5-1-1 0,-3 0-1 16,-1-1 1-16,-6 2 1 0,-3 2 2 15,-2 2-2-15,-9 3 0 0,-4 1-5 16,-7 2 0-16,-11 2-6 0,-11 4 1 16,-9-2-2-16,-1-1-8 0,11-9-17 15,13-9 0-15,13-5 37 0,11-3 19 16,2-4 23-16,1 1-21 0,2-1-21 16,-1 0-8-16,2 1-1 0,0-1 7 15,4 1-2-15,3 2-4 0,5 1 8 16,6 1 9-16,4 3 2 0,5 1-1 15,5 3-2-15,7 5-4 0,5 2-1 16,-3-1 8-16,-9-4 0 0,-11-2 0 16,-3-3-1-16,2 1 0 0,-2 3-2 15,2 2 4-15,-6-2 13 0,-2 1-6 16,-4-2 1-16,-3 0 5 0,-3-1 3 16,-2 0 3-16,-2-1-1 0,-3 1 0 15,-5-1-3-15,-6 2-6 0,-13 4-11 16,-16 3-6-16,-20 3-2 0,-8-1-1 15,5-4-1-15,8-5-3 16,19-5 3-16,10-1 5 0,8-3-5 16,8-2-14-16,3-1-36 0,-1 0-25 15,1 0-16-15,6-4-27 0,3-2-136 16</inkml:trace>
  <inkml:trace contextRef="#ctx0" brushRef="#br0" timeOffset="75060.589">1622 8586 453 0,'0'0'46'15,"0"0"-28"-15,0 0-2 0,-11-4-15 16,11 3-1-16,-1 1-1 0,-1-1 1 16,1 0 0-16,-1 0 0 15,0-1 0-15,-1 2 1 0,3-1 0 16,-1 1 3-16,-1-1 4 0,2 1 3 15,0 0 3-15,0 0 0 0,0 0-1 16,0 0-3-16,0 0-4 0,0 0-4 16,0 0 0-16,0 0-2 0,0 0 3 15,0 0-2-15,0 0 2 0,0 0 0 16,0 0 1-16,0 0 0 0,2 0-3 16,1 0 1-16,0 0-2 0,5 0 2 15,1 0 1-15,-1-1 0 0,5 0 1 16,3 0 1-16,0-2-2 0,2 2 0 15,1-1 1-15,0 0 0 0,2 0-2 16,-1 0 2-16,3 1-2 0,0 0 0 16,2-1-1-16,-1 1 1 0,0 1-2 15,3 0 0-15,1-1 1 0,-1 1 1 16,3 0-1-16,-3 0-1 0,3 0 1 16,-2 0-1-16,2 1 0 0,0 2 3 31,0-1-2-31,-1 0 0 0,2 0 3 15,4 0-1-15,-3 0 0 0,1 0 1 16,-3 0-1-16,0 0 2 0,7 0 0 16,2 1 0-16,0-1 2 0,-5 0-2 15,0-1 2-15,1-1-3 0,8 0 1 16,2 0 2-16,-10 0 1 0,-1 0-1 16,-8-1-1-16,-2 0 0 0,9 0-3 15,-8 0-1-15,3 1 0 0,9-1-2 16,1-1 1-16,10 1 0 0,-1-1-2 15,-4 0 1-15,-10 1-1 0,-6-1 0 16,3 2 1-16,8-1 0 16,1 0 2-16,7 0-1 0,-3 1-1 15,-7-1 2-15,2 1 1 0,-2 0 3 16,3 0-4-16,-4 0 4 0,3-1-4 16,-3 0 3-16,0 0-3 0,0 0 0 15,0 1 0-15,-1-2 2 0,-4 1-3 16,-4 1 2-16,5-1 1 0,1 0-4 15,7 0 0-15,-1 0 2 0,-11 0-2 16,-9 0 0-16,2 0 0 0,2-1 0 16,3 1 2-16,5 0-1 0,-5 0 1 15,1 0 3-15,1 0-3 0,-2 1-2 16,0-1 1-16,-2 0-1 0,0 0 0 16,-4 1 0-16,-3 0 0 0,3 0 0 15,-3-1 0-15,1 0-1 0,-4-1 0 16,4 0 0-16,-5-1-4 0,1-1 2 15,-1 0-7-15,0-2 2 0,-1-1 6 16,-3-2 1-16,4-2 0 0,-3-1 1 16,0-2 0-16,-1-3 1 0,1-2 0 15,0-4-1-15,0-1 0 0,2-3-1 16,-1-1-4-16,2-7-1 0,2-10 1 16,2-4 1-16,0 3-29 0,-6 11 33 15,-3 11 3-15,-1 4-2 0,-1-2 3 16,-1-2 5-16,0-2 5 0,-1 2 1 15,-2 1 0-15,-1 2-3 0,0-1-5 16,-2 2-2-16,-3 0 2 0,0 0 0 16,-6-1-3-16,0 1-4 0,-5-1-6 15,-1-1-1-15,-2-1-6 0,-2 0 0 16,-2 2-3-16,-1-2 1 0,-1 4 2 16,1 0-4-16,-3 1 3 0,0 1 6 15,-2 2 3-15,-1 2-1 0,-1 1 4 16,-4 0 2-16,-8 0 2 0,-5 1 5 15,-2 2 2-15,3 2-5 0,0 2 2 16,5 1 1-16,-4 1-7 0,-2 1-2 16,-1 1-1-16,-3 1-3 0,-2 2-1 15,-1 2-3-15,3 1 2 0,-1-1 2 16,3 1 6-16,1-1 1 0,0 1 3 16,-1 1-3-16,-4 2-1 0,3 1 0 15,-1 0 0-15,-3 4-4 0,0-2 4 16,-1 3 2-16,-4 3-2 0,0-2 0 15,-1 4 0-15,-1-3-2 0,0 0 2 16,2-2 0-16,5-1 0 0,2-2 2 16,3-1-1-16,3-1-1 0,1 0 0 15,-3-2 0-15,6-1 0 16,-4 0-5-16,4 1 3 0,-4-1 0 16,4 1-1-16,-4 1-4 0,6-1-3 15,1 0 10-15,1 2 0 0,4-2 3 16,5 2-3-16,5-1 2 0,6-1-2 15,0 0 0-15,-6 1 0 0,1 2-3 16,-5 4 1-16,1 0 1 0,4 1 1 16,-1 2 0-16,2 1-5 0,3 0 5 15,0 1 2-15,7 0 0 0,-1 2-1 16,3 2 0-16,3 0 1 0,0 3-1 16,2 0-1-16,6 1 0 0,0 0 0 15,0 0 0-15,3 1 6 0,2 0-5 16,3 1 11-16,0 0-3 0,1-3-7 15,5 1-2-15,-3-2-1 0,5 2-1 16,0 1-7-16,4 3-12 0,3 8-37 16,9 14-81-16,-6-7-105 0</inkml:trace>
  <inkml:trace contextRef="#ctx0" brushRef="#br0" timeOffset="78036.586">10287 7886 305 0,'1'1'35'0,"3"-1"-26"0,5 0 0 15,4 0 33-15,3-2-8 0,3-2-25 16,0 0 2-16,-3-1-10 0,-3 1 0 15,-3 0 9-15,-3 1 16 0,-3 1 13 16,-2 0 3-16,-1 0 4 16,0 1 1-16,-1 0-5 0,0-2-9 15,0 2-6-15,-2-2-8 0,-1-3-6 16,-2 0-4-16,-3-1-6 0,-4-1 0 16,-1 1-3-16,-4 1-3 0,-1 2-1 15,0 4-1-15,-1 0-1 0,-1 6 0 16,-1 6-7-16,-1 7-1 0,-4 13 3 0,-4 15 2 15,1 19 8-15,1 10-1 0,8-1 4 16,9-4-2-16,5-7 4 0,5-3 2 16,1-2-2-16,4-6 1 0,3-2-3 15,1-3-1-15,1-4-1 0,-1-2 4 16,0-6-2-16,-1-8 2 0,-1-6-1 16,-2-6-1-16,-1 0 4 0,0 1-1 15,1 2-2 1,-1 2-3-16,0-2-3 0,-2-1-32 15,-1 1-23-15,-16 8-73 0,-2-5-35 16,-4-4-73-16</inkml:trace>
  <inkml:trace contextRef="#ctx0" brushRef="#br0" timeOffset="78224.125">9796 8421 777 0,'0'0'23'0,"0"0"-19"16,0 0-8-16,0 0-22 0,0 0 7 15,78-11 12-15,-23 4 6 0,12 0-2 16,0 1-39-16,-2 1-5 0,-7 2-29 16,-1 0-54-16,-15 2-78 0</inkml:trace>
  <inkml:trace contextRef="#ctx0" brushRef="#br0" timeOffset="78616.54">10901 8276 664 0,'0'0'1'0,"0"0"38"0,0 0-39 15,0 0-2-15,0 0-24 16,0 0 14-16,0 0-2 0,0 0-19 0,-129-50 1 15,109 62 12-15,2 6 1 16,-3 15 8-16,1 11 11 0,5 8 7 16,4-3 0-16,8-12-7 0,3-12-3 15,1-13-14-15,4-3-10 0,3 0 6 16,1 0 7-16,2-2 7 0,7-4 5 16,0-3-3-16,3-7-2 0,3-8-5 15,3-5-1-15,3-11-13 0,-4 2-1 16,0 0 4-16,-5 1 23 0,-6 11 19 15,-2-1 19-15,-4 7 14 0,-1 6-4 16,-3 3-9-16,1 2-14 0,2 7 17 16,2 3 8-16,1 6-8 0,2 5-16 15,2 5-6-15,-1 6-13 0,0-2-7 16,-2 0-13-16,0-2-18 0,-4-7-23 16,2 1-32-16,2-2-25 0,4-3-37 15,-2-6-44-15</inkml:trace>
  <inkml:trace contextRef="#ctx0" brushRef="#br0" timeOffset="78788.431">11340 8139 1101 0,'0'0'15'0,"0"0"33"15,0 0-38-15,0 0-10 16,0 0-25-16,0 0-4 0,1 0-28 15,-1 0-72-15,0 1-25 0,0 1-25 16,-4 9-51-16,-1-1-18 0</inkml:trace>
  <inkml:trace contextRef="#ctx0" brushRef="#br0" timeOffset="79116.539">11272 8400 520 0,'0'0'47'16,"0"0"31"-16,0 0-16 0,0 0-15 16,0 0-17-16,0 0 3 0,0 0-7 15,1 1-22-15,-1-1-4 16,0 0-8-16,0 2-16 0,2 1-26 16,0 2-16-16,2 1 2 0,1 2-2 15,1 2-18-15,0 1-29 0,5 9-22 16,-1-4-3-16</inkml:trace>
  <inkml:trace contextRef="#ctx0" brushRef="#br0" timeOffset="79633.451">11480 7954 915 0,'0'0'135'16,"0"0"-135"-16,0 0-19 0,0 0 11 15,0 0-37-15,0 0 3 0,0 0 27 16,0 0-23-16,97-18-59 0,-72 17 51 16,-3 1 16-16,0 2 1 0,-1 4 10 15,-4 3-2-15,-1 3 11 16,-2 3 6-16,-1 1-2 0,-5 0-1 15,-2 4-2-15,-5-1-3 0,-2 2-3 16,-8 3-11-16,-7-1-8 0,-3 3 1 16,-6 0 0-16,-2-1-5 0,0-2 14 15,2-3 24-15,5-4 6 0,2-2 10 16,6-3-1-16,2-1-7 0,4-1-4 16,3 0-1-16,3 2-2 0,2 0 1 15,5 2 2-15,7 2 10 0,2 0 8 16,4-1-1-16,4 1-3 0,2 1-7 15,3 0-4-15,-1 0-3 16,1 1-2-16,-2-1 2 0,-2 0-1 16,-3 0 6-16,-2 0 10 0,-5-1 11 15,-5 0 6-15,-1-1 0 0,-5 0-3 16,-4 2 2-16,0 1-9 0,-8 1-4 16,-5 3-10-16,-5 0-6 0,-6 2-6 15,-8-2-11-15,-11 1-18 0,-8-5-34 16,-7-4-41-16,13-7-71 0,11-4-77 15</inkml:trace>
  <inkml:trace contextRef="#ctx0" brushRef="#br0" timeOffset="81210.911">13335 8375 800 0,'0'0'0'15,"0"0"-8"-15,0 0 2 0,0 0 12 16,-26-87-6-16,17 63 0 0,-1-2-3 15,-3 1-10-15,-3 0-9 16,-4 1 12-16,-1 4 10 0,-3 2 2 16,-10 3 1-16,-8 5-3 0,-14 9 0 15,-2 7-4-15,1 11-2 0,6 7 4 16,6 5 2-16,4 7 3 0,3 4-2 16,4 4-1-16,8 1 0 0,7-1 0 15,8-3 0-15,6-2 0 0,5-3 0 16,7-1 0-16,6-3-3 0,2-5-3 15,-1-6-8-15,1-6-3 0,1 0-3 16,5 0-5-16,3 1 7 0,4 0 0 16,1-2-19-16,-3-5-7 0,2-2 0 15,0-2-8-15,0-5-3 0,3 0-2 16,5-8-26-16,16-10-14 0,-10 1-18 16</inkml:trace>
  <inkml:trace contextRef="#ctx0" brushRef="#br0" timeOffset="81573.79">13408 8486 115 0,'0'0'116'0,"0"0"-1"0,0 0-3 16,0 0-14-16,0 0-19 0,0 0-18 16,0 0-5-16,0-108-21 0,-13 92-23 15,-5-1-12-15,-1 2-5 0,-3 3 3 16,-2 4-2-16,2 5 0 0,-1 3-16 16,0 9-14-16,1 6-2 0,2 7 11 15,0 11 14-15,1 13 10 16,8 5 1-16,4-5 1 0,7-12 1 0,1-15 3 15,5-7-1-15,3 1-4 0,4 1 0 16,3-3 1-16,3-3 2 16,2-3 2-16,1-5 5 0,1-3 6 15,1-4-2-15,0-6 0 0,-1-2-2 16,1-2-5-16,-2-1-3 0,-3-2-2 16,1-1 1-16,-1-1 0 0,-4 2-2 15,-2 2-1-15,-3 5 1 0,-3 4 1 0,-4 5 5 16,0 2 4-16,3 2-2 0,-1 5-3 15,3 6-1-15,2 5 3 0,2 3-3 16,1 6-5-16,-1 1-9 0,-1 0-14 16,1-2-16-16,-1-2-19 15,-1-2-23-15,1-1-40 0,6-5-36 16,-3-4-41-16</inkml:trace>
  <inkml:trace contextRef="#ctx0" brushRef="#br0" timeOffset="81745.636">13985 8268 1015 0,'0'0'58'0,"0"0"-58"0,0 0-85 16,0 0 37-16,0 0-97 0,0 0-22 15,38 20 5-15,-31-14-212 16</inkml:trace>
  <inkml:trace contextRef="#ctx0" brushRef="#br0" timeOffset="81917.489">13950 8474 1126 0,'0'0'20'0,"0"0"-15"0,0 0-10 15,0 0-4-15,0 0-30 0,0 0-62 16,0 0-25-16,0 0-112 16,95 2-96-16</inkml:trace>
  <inkml:trace contextRef="#ctx0" brushRef="#br0" timeOffset="82511.439">14205 7860 934 0,'0'0'71'0,"0"0"-71"16,0 0-1-16,0 0 1 0,0 0-27 15,0 0-11-15,0 0 19 0,0 0 0 16,78 25-23-16,-58-15-12 0,0-1 28 16,-1 4-12-16,-2-1 26 0,-2 3-2 15,-2 0 3-15,0 2 3 0,-3 2 3 16,-1-2 1-16,-2 1 1 16,0-2-3-16,-4-1-1 0,-3 0 0 15,-1 0-2-15,-7 1-8 0,-5 2-9 16,-4 0-7-16,-3 0 6 0,-3 0 12 15,0-1 15-15,4-1 1 0,1-2-1 16,5-1-3-16,1-3-1 0,4-1 2 16,3 1-2-16,2-2-7 0,3 1-3 15,0 1-2-15,5 2 12 0,5 2 4 16,4 0 12-16,3-1 3 0,3 1 2 16,3-1-7-16,3-1 8 0,0 1-1 15,3 1-3-15,0 1-3 16,0 1 5-16,-1-1 2 0,-3 0 5 15,-4-1 8-15,-4 0-2 0,-3 0 3 16,-5-2 13-16,-3 0 15 0,-4 2-9 16,-2 2-18-16,-4 1-4 0,-6 2-10 15,-4 2-3-15,-3 0-4 0,-3-2 3 16,-4 0 0-16,-1 0-15 0,-1-2-4 16,-3-1-24-16,1-2-20 0,1-4-8 15,-1-4-23-15,-12-5-49 0,7-1-67 16,3 0-135-16</inkml:trace>
  <inkml:trace contextRef="#ctx0" brushRef="#br0" timeOffset="91850.317">1123 4678 398 0,'0'0'17'15,"0"0"-17"-15,-33-39 37 0,17 20 2 16,2-2-13-16,-2-3-18 0,-1 1-7 16,-1-4-1-16,-1-1-7 0,-3 1-5 15,0 2 0-15,-2 1-2 0,-3 5-11 16,-1 4 5-16,1 6-22 0,-3 5-18 15,2 4-6-15,2 7 36 0,1 4 30 16,6 5 0-16,5 1 1 0,3 4 1 16,6 3-1-16,2 10 0 15,3 7 11-15,0 8-1 0,5 4 2 16,7-2-3-16,-2-3 1 0,6-2 0 16,-4 1 1-16,1 3 2 0,-1-1-3 15,-5 6-4-15,1 0 2 0,-3 2 1 16,-4 1 0-16,-1-2 4 0,-6-1 5 15,-1-6-1-15,1-6 5 0,-3-7-1 16,1-9 4-16,3-8 0 0,2-7-7 16,-2-3-11-16,3 1-7 0,-1 1-1 15,-1 1-8-15,-1-1-20 0,2-3-18 16,-5 3-31-16,3-2-47 16,-1-5-65-16</inkml:trace>
  <inkml:trace contextRef="#ctx0" brushRef="#br0" timeOffset="92100.291">483 4964 792 0,'0'0'38'0,"0"0"-59"0,0 0 21 16,0 0-45-16,0 0 38 0,49-16 7 15,-5 6 11-15,16-4 1 0,7 0-4 16,-1-1-2-16,2 4-6 16,-6 2 0-16,-5 2-2 0,-4 3-1 15,-5 3-12-15,-3 1-13 0,-2 0-20 16,1 4-23-16,-1 1-22 0,-2 2-18 16,5 0-42-16,-15-2-29 0</inkml:trace>
  <inkml:trace contextRef="#ctx0" brushRef="#br0" timeOffset="92431.218">1333 5239 908 0,'0'0'47'15,"0"0"-47"-15,0 0-20 0,0 0-35 16,0 0-26-16,0 0 19 0,8 0 38 15,0 0 24-15,5 0-4 0,4 1-16 16,2 0-34-16,3 1-32 0,11 1-47 16,-6-1-52-16,-2-1-14 0</inkml:trace>
  <inkml:trace contextRef="#ctx0" brushRef="#br0" timeOffset="92931.127">1254 4798 1148 0,'0'0'24'0,"0"0"-24"0,0 0 12 15,0 0-12-15,-41-3-27 0,43 3-73 16,2 0 31-16,4-2-18 0,3 0 31 15,8-1 21-15,6-1-19 0,9 1-38 16,7 3-20-16,11 0-21 0,-6 3-16 16,-11 1-24-16</inkml:trace>
  <inkml:trace contextRef="#ctx0" brushRef="#br0" timeOffset="93415.525">2246 4163 847 0,'0'0'0'0,"0"0"-3"16,0 0-24-16,0 0-12 0,0 0-13 15,0 0-25-15,0 0 37 0,-11 26-3 16,-6 2-43-16,-10 15-10 0,-11 21 14 16,-7 8 15-16,0 0-6 0,4-7 12 15,8-10 35-15,7-8 26 0,8-11 25 16,8-11 25-16,5-7-1 0,5-4-19 15,0 2-15-15,3 0-8 0,2 1 4 16,3-3 20-16,6-1 7 16,-1-3 16-16,6 0 4 0,0-2-1 15,6 1-17-15,2-2-7 0,8 0 7 16,12-1-9-16,9-2-8 0,2-2-4 16,1-2-6-16,-4 0-9 0,-8-3-4 15,-1-1 0-15,-5 0 0 0,-1 2-2 16,-6-2 1-16,-4 3-10 0,-4 0-18 15,-7 0-16-15,1 0-28 0,2-1-29 16,10-1-26-16,-4 0-37 0</inkml:trace>
  <inkml:trace contextRef="#ctx0" brushRef="#br0" timeOffset="93649.827">2536 4164 812 0,'0'0'0'15,"0"0"-24"-15,0 0-11 0,0 0 10 16,0 0 21-16,0 0 4 0,-10 463 0 16,4-342 2-16,1-10 0 0,-1 3-2 15,4 1-2-15,-1 1 2 0,3 0-12 16,3-5-33-16,6 0-46 0,1-6-58 15,-3-28-76-15</inkml:trace>
  <inkml:trace contextRef="#ctx0" brushRef="#br0" timeOffset="117406.755">10619 11538 105 0,'0'0'11'15,"0"0"5"-15,0 0-13 0,0 0-2 16,0 0-1-16,0 0 7 0,0 0 18 16,0 0 6-16,-5-45 11 0,4 42-1 15,1 2-12-15,-2-1-14 0,-2 0-7 16,2 0-6-16,-1 1 2 0,0 0 11 15,1 0-5-15,2 0 6 0,-1 1 7 16,1-1 2-16,0-1-7 0,0 1 13 16,0 0 16-16,0 0 3 0,1 1 6 15,0-1-7-15,1 0-9 0,2 1-4 16,1-3-6-16,5 2-7 0,1-1-11 16,5 1-7-16,3-2-2 0,2 2-2 15,2 0 2-15,2 0 1 0,-1 0 4 16,4 1 2-16,1-3 3 0,7 1 2 15,8 0-2-15,6-1-9 16,5 1 2-16,-4 0-4 0,-5 1-1 16,-5-1 0-16,-3 2 4 0,-1 0 1 15,0 1 10-15,-2 2 6 0,1 0 1 16,-7 0 0-16,-5 0 1 0,-5-2-7 16,-1 3-4-16,1-1-4 0,3 0-5 15,2 0 2-15,-4-1-1 0,-2 0-2 16,-3-1 0-16,-2 0 3 0,-4-1-3 15,-1 0 1-15,-2 0-1 0,-3 0-2 16,-1 0-1-16,-1 0 0 0,-1 0-11 16,0 0-5-16,0 0-5 0,0 0-6 15,0 0 0-15,0 0-3 0,0 0 3 16,0 0 6-16,0 0 5 0,0 0 11 16,0 0 5-16,0 0 4 0,0 0 2 15,0 0-6-15,0 0 0 0,0 0-10 16,0 0-36-16,1 0-48 0,8-4-23 15,-1 2-76-15,2-1-90 16</inkml:trace>
  <inkml:trace contextRef="#ctx0" brushRef="#br0" timeOffset="118047.811">11502 11357 947 0,'0'0'3'16,"0"0"44"-16,0 5-47 0,0-5-3 16,0-3-12-16,0-3 1 0,-2-4-9 15,0 0-37-15,0-1-7 0,-1 2 4 16,1 1 13-16,1 2 26 15,1 3 15-15,0 1 9 0,0 1 4 16,1 0 5-16,3 1-2 0,5-2-1 16,2 1 1-16,5-1-1 0,4 0-5 15,5 0 1-15,1 0 1 0,2 1-2 16,-2 0 2-16,1 1 0 0,-1 0 8 16,1 0 8-16,-3 3-1 0,1 1-3 15,-4 0-3-15,2 1-4 0,-3 0 0 16,-2 1-2-16,-1 0-3 0,-3 0 2 15,-1-2-3-15,-5 0 2 0,-1-1 1 16,-3 0 3-16,-1 0 3 0,0-2 0 16,-1 2-5-16,-2 0-5 0,1-1-1 15,-1 1 0-15,0 2 0 0,0-1-1 16,0 1 1-16,-1 0 1 0,-1 0-1 16,-1 1 2-16,1 2-1 0,-1 1-1 15,-2 2-8-15,0 3 7 0,-2-1-24 16,1 0 25-16,-1-1 10 0,0-3 0 15,1 0-5-15,-1-1 0 0,-3 3-5 16,0 1-1-16,-3 0 1 0,-1 2 16 16,0-2 4-16,-2 1-2 15,1-1-4-15,0-2-3 0,1-1 0 16,-2 0-6-16,2 0-1 0,-2-1-4 16,3-1-1-16,-1 0 0 0,3-2-3 15,1 1-5-15,0-1-8 0,3 0-7 16,1-1-17-16,2-1-10 0,1 1-34 15,5 5-32-15,2 0-108 0,3 0-129 32</inkml:trace>
  <inkml:trace contextRef="#ctx0" brushRef="#br0" timeOffset="134311.626">1575 11165 677 0,'0'0'1'0,"-27"-8"49"0,14 3-25 16,1 0 2-16,4 2-24 0,3 0 1 15,2 2-4-15,1 0 1 0,1 1-1 16,-1 0-2-16,2 0-2 0,0 0-1 16,0 0 0-16,0 0-2 0,0 1-1 15,0 3-4-15,3 5 4 0,-1 4 2 16,4 7-1-16,1 4-1 0,2 12 1 16,-1 11 1-16,8 10 4 0,0 4-1 15,0-3-9-15,-1-5-3 0,-2-7-3 16,-1-2-1-16,-2-5-1 0,-2-7-4 15,1-9-2-15,-4-8 1 0,-2-4-3 16,0-1-12-16,2-1-12 0,-2-2-14 16,2-4 0-16,1-2-11 0,-1-2 5 15,1-18-18-15</inkml:trace>
  <inkml:trace contextRef="#ctx0" brushRef="#br0" timeOffset="134943.08">1545 10989 791 0,'0'0'0'16,"0"0"-3"-16,0 0-11 0,0 0-24 16,0 0 24-16,0 0 8 0,0 0 6 15,98-47 7-15,-46 27-4 0,14-2-3 16,4 2 0-16,-4 5 0 0,-6 5 0 15,-9 5 0-15,-4 2 3 0,2 2-1 32,-3 1 1-32,3 3 3 0,0 1-2 15,-2 1 0-15,-4-1 0 0,-2 1-3 16,-3 0 0-16,-8-2 0 0,-6 1-1 16,-7-1 0-16,-1 0 0 0,1-1 0 15,-1 1 0-15,1 0-1 0,-4 0 0 16,-2-1 1-16,-3 0 0 0,-3-1 2 15,0 1-1-15,-4-2 0 0,1 0 3 16,-2 0 4-16,0 0 6 16,0 0-3-16,0 0 2 0,0 0-4 15,0 0 0-15,0 0-7 0,0 0-1 16,0 0-1-16,0 0-3 0,0 1-1 16,-2 0-2-16,2 2-7 0,0 4-5 15,0 6 9-15,0 8 2 0,2 15 0 16,7 16 1-16,-1 14-1 0,0 6 0 15,0-5 0-15,1-9-2 0,-6-10 6 16,-1-2 2-16,1-4 2 0,-3-2 3 16,0-2 7-16,0-9 4 15,-3-6 4-15,3-8-5 0,-3-2 4 16,0 0-2-16,-1 0 17 0,-1-1 6 16,-2-3 7-16,2-1-14 0,-6 0-20 0,-1-1 25 15,-6 1-17-15,-1 2-5 0,-6-2-2 16,0 2 2-16,-1-2 2 0,-1 0-3 15,-1-1-5-15,-2-2-8 0,0 1-1 16,-5-1-2-16,5 0-4 0,-3-2-5 16,-2 0-14-16,-2-2-20 0,-13-1-5 15,-2 0-42-15,2 0-24 0,12-1-56 16,11-1-114-16</inkml:trace>
  <inkml:trace contextRef="#ctx0" brushRef="#br0" timeOffset="145963.175">1573 11012 288 0,'0'0'18'0,"-8"0"9"15,3-1 28-15,2-2-31 0,-1 2-9 16,1-1-9-16,-2 0-6 0,2-1 0 16,-2 2-9-16,0-2-6 0,2 0 12 15,-3 2 0-15,4 0 3 16,-1 0 1-16,0 1 3 0,1-1 2 16,2 1-6-16,0 0 0 0,0 0-8 15,0 0-2-15,0 0-1 0,2 3 4 16,1 2 5-16,2 2 1 0,4 4 1 15,-1 4 3-15,0 5-3 0,1 5 2 16,1 8-2-16,-2 13 0 0,0 15 1 16,1 7 1-16,-2-1-1 0,-3 0 0 15,-2-8-1-15,3 4-7 0,-2 2-29 16,6 0-34-16,-4-15-46 0</inkml:trace>
  <inkml:trace contextRef="#ctx0" brushRef="#br0" timeOffset="159669.195">12516 11339 787 0,'0'0'1'0,"0"-1"23"0,-1-1-6 15,-1 1-15-15,1-1-3 0,0 1 0 16,1 0-3-16,-1 1-6 0,1 0-2 16,0 0-12-16,0 0-2 0,0 2 12 15,0 4 0-15,2 4 3 0,1 8 10 16,2 9 2-16,-2 13 2 0,0 8-3 16,-1 0-1-16,-1-5 0 0,-1-11 0 15,0-11-3-15,-1-5-2 0,-1-1-4 16,0 0-5-16,0 0 0 0,0-1 14 15,0-5 1-15,1-5 3 0,1-4-4 16,0 0 0-16,0-5-9 0,0-7-12 16,3-15-11-16,2-16-11 0,4-15-17 15,2-4 13-15,3 6 28 0,-3 12 19 16,-1 17 3-16,-2 8 6 0,-3 6 3 16,-1 5 2-16,1 2-1 0,0 1 3 15,2 2 2-15,-1 3 2 0,1 5-1 16,1 5 5-16,3 6-5 0,-3 7-4 15,3 9-6-15,-2 9-2 16,-1 4-2-16,-3-4-3 0,0-9 0 16,-2-13-2-16,0-6-11 0,1 0-7 15,3 0-9-15,1 0-14 0,1-4-10 16,4-4 1-16,1-4 12 0,3-2 20 16,2-5 1-16,2-5-3 0,3-2-14 15,1-2-3-15,1-1 7 0,1 1 13 16,1 2 13-16,0 0 4 0,1 2 4 15,-1 2 6-15,1 1 3 0,0 3 5 16,0-1-2-16,-1 2-14 0,1 0-1 16,0-2-1-16,-2 0 0 15,1 0 0-15,-3-3-1 0,-2 0 1 16,-2-3 0-16,-3-4 4 0,0-2 13 16,-3-4 8-16,-2-3-3 0,-3 0 8 15,-3 1 8-15,-4 3 11 0,-3 4 16 16,-1 4 9-16,-4 2-6 0,-3 3-27 15,-2 2-16-15,-1 3 5 0,1 1-8 0,-3 2-6 16,1 3 1-16,-2 7-6 0,0 5 1 16,2 6-2-16,-1 10-6 15,5 9-1-15,2-4-3 0,4-4-2 16,2-8-2-16,6-8-3 0,2 2-10 16,5 1-3-16,0-4 7 0,3-2 4 15,1-4 4-15,2-3-2 0,0-4 4 16,2-2 3-16,1-3-2 0,-2-5 0 15,0-2-6-15,0-4-2 0,-3 0-3 16,0-3-2-16,-2 0 3 0,-1 1 4 16,-2 1 4-16,0 3 3 0,-1 3 1 15,1 4 6-15,1 5 2 0,1 3 12 16,2 6-7-16,1 4-4 0,0 4-8 16,1 3-1-16,-1 3-1 0,-1 2 1 15,-2 1 1-15,-1-1-1 0,0 0-5 16,-3-4-15-16,-1-2-30 0,0-1-46 15,0-1-57-15,-2-4-67 16</inkml:trace>
  <inkml:trace contextRef="#ctx0" brushRef="#br0" timeOffset="159872.303">13711 11239 701 0,'1'0'219'0,"4"0"-172"16,6 0-43-16,6 0 20 0,8 1-23 16,4 1-1-16,8 5-18 0,8 6-14 15,4 7-22-15,-4 0 21 0,-10 0 2 16,-1 2 8-16,-7-4-12 0,-3 0-12 16,3 0-20-16,-8-5-40 0,14 4-47 15,-2-2-22-15,-6-7-29 0</inkml:trace>
  <inkml:trace contextRef="#ctx0" brushRef="#br0" timeOffset="160028.552">14198 11108 785 0,'0'0'160'0,"0"0"-80"16,0 0-32-16,0 0 13 0,0 0-42 15,0 0-1-15,0 0-10 0,0 0-8 16,-227 247-19-16,133-122-49 15,-2 10-55-15,12-10-87 0,27-37-122 16</inkml:trace>
  <inkml:trace contextRef="#ctx0" brushRef="#br0" timeOffset="164653.692">7210 10761 547 0,'0'0'19'0,"0"0"-11"16,0 0 19-16,0 0-27 0,0 0-54 16,0 0 54-16,0 0 9 0,0 0-6 15,0 0-2-15,0 0 0 0,0 0 0 16,0-1 1-16,0 1 0 0,0 0 0 16,0 0 1-16,0 0-3 0,2 0-2 15,0 0 0-15,1-2-3 0,5 1 3 16,1-1 0-16,3 0 2 0,4-2-5 15,2 1 5-15,4-1 2 0,2 0 4 16,1-1-1-16,1-1-4 0,2 0 1 16,8-4 4-16,6-2 6 0,9-3 1 15,1 0-4-15,-2 1-2 0,-3 1 1 16,-5 4 3-16,1-2-5 0,-1 3 2 16,1-1-5-16,1 0 5 0,1 2 2 15,0-1-3-15,4 2 2 0,1-1 0 16,1 2 2-16,1 0-6 0,0 1-1 15,-1 1-2-15,1-2 1 0,-2 2 0 16,-2-2-2-16,0 0 0 0,0 0-1 16,1-2 3-16,-3 1-3 0,2-1 8 15,-5 1 2-15,1 1 3 0,-3 2 2 16,-1-1-3-16,0 2 4 0,-2 0 2 16,0 0-6-16,0 1-3 15,1 0 0-15,-1 1 2 0,0-2-1 16,1 2-4-16,1-1-2 15,-1 1 0-15,2 0 1 0,-3 0 0 0,2 0 1 16,-2 0 2-16,0 1 2 0,0-1 1 16,2 2 1-16,-1-1 6 0,-2 2-4 15,1-2 0-15,-1 1-1 16,1 1 0-16,-1-1-6 0,-3 1 5 16,-4 1 5-16,-6-1 3 0,-5-2-5 15,0 2-2-15,3 0 0 0,3 0 3 16,4 0-1-16,-1 1 1 0,-2-1-4 15,-2 1 2-15,0-2 0 0,-4 0-2 16,-2 2-11-16,0-2 7 0,-2 2 6 16,2 0-9-16,-1 1 4 0,0-2-4 15,-3 1-3-15,-2 0 1 0,-2-1-1 16,1 0 1-16,-5 0-1 0,0-1 0 16,-1 0 0-16,-1 1-2 0,-1-1 0 15,-1 0-3-15,0 0-13 0,-1-1-13 16,-1 0-22-16,0 0-13 0,0 2-55 15,-14 10-73-15,0-2-100 16</inkml:trace>
  <inkml:trace contextRef="#ctx0" brushRef="#br0" timeOffset="171170.436">12688 10286 449 0,'0'0'0'0,"0"0"-4"0,1 0-17 15,2 1-7-15,0 2 21 0,1 1 7 16,3 3 1-16,0 2 3 0,0 4 5 15,0 2 7-15,-2 3-8 0,1 2-6 16,-5 0 2-16,1 1 3 0,-2-1-1 16,0 0 1-16,0-3-2 0,-1-4-5 15,0-1 0-15,0-3 0 0,1-2 1 16,-2 1 1-16,2-2 15 0,0 0-3 16,-2-2-7-16,2-3 3 0,0-1 7 15,0 0 6-15,0 0-10 0,2-5-4 16,0-4-6-16,1-5-1 0,2-7-2 15,3-12-3-15,4-13 3 0,6-10-9 16,2 2-2-16,-2 13 0 0,-1 15 7 16,-7 15 4-16,0 3 8 0,-2 2 7 15,2 3-3-15,1-1-2 0,1 4 2 16,0 4-5-16,1 5-1 0,0 7 0 16,1 5-4-16,1 12 2 0,-2 10-1 15,1 8-2-15,-2-1 1 0,-5-11-2 16,-3-12-4-16,-2-12-1 0,1-3 0 15,0 0-2-15,2-1-10 0,1 0-5 16,2-4 1-16,1-3 13 0,1-2 0 16,1-2-2-16,1-4-5 0,0-3-1 15,0-3 13-15,0-3 3 0,2 0 2 16,-2 0-2-16,0 0 0 0,0 3 2 16,-4 3 9-16,-1 3-6 0,-1 2-3 15,1 2 2-15,0 0-1 16,1 1-2-16,2 3-1 0,2 1 0 15,2 1-1-15,3 1-5 0,0 0 2 16,1 0 4-16,2-2-3 0,0-2-10 16,-1 0-1-16,-1-3-1 0,-1-1 3 15,0-3 7-15,-1-3 5 0,-1-3 5 16,-2-2 6-16,-2-1 6 0,0-3 1 16,-3-3-10-16,-3 0 3 0,-2-2 4 15,-3 0-5-15,-1 0-8 0,-6 3-2 16,-2 0-1-16,-5 3-5 0,0 4-4 15,-3 3 10-15,-1 5 6 0,-1 3-2 16,0 2-4-16,4 6 5 0,2 4 2 16,4 3-3-16,5 2-3 0,3 2 2 15,2 3 5-15,5 1 12 0,4-1-6 16,1-3 2-16,2-1-3 0,2-2 0 16,-1-2-1-16,3-2-9 0,0-2-3 15,0-3 0-15,1-3 0 0,0-1-3 16,1-3-7-16,0-3-6 0,1-4-5 15,2-2-2-15,-1-4 6 16,0-1 2-16,0 0 8 0,-3-3 7 16,2 2 1-16,-2 2 0 0,-2 1 3 15,0 4 9-15,0 1 5 0,1 3 11 16,0 2 2-16,2 2-5 0,0 2-4 16,1 4-7-16,1 2-3 0,-4 3-6 15,1 0-6-15,-2 1-3 0,-1 2-25 16,-2 0-21-16,0 0-22 0,-2-1-19 15,2 0-43-15,-4-5-56 0</inkml:trace>
  <inkml:trace contextRef="#ctx0" brushRef="#br0" timeOffset="171405.132">13959 10075 1061 0,'3'0'38'0,"3"-1"-34"0,2-4-8 16,2 1-21-16,2 0-1 0,1 1 9 15,2 3-11-15,3 2-14 0,3 3 18 16,1 6 8-16,4 4 3 0,0 2 11 16,1 4 2-16,0 1 2 0,-2 1-2 15,-2-1 0-15,0 1-8 0,-1-3-21 31,-2-1-33-31,-3-1-21 0,1-5-33 0,-2-2-36 0,5-9-39 0,-4-2-29 16</inkml:trace>
  <inkml:trace contextRef="#ctx0" brushRef="#br0" timeOffset="171561.348">14453 10071 132 0,'0'0'337'16,"0"0"-179"-16,0 0-83 0,0 0 24 15,0 0-38-15,0 0-14 0,0 0-5 16,0 0-12-16,0 0-11 0,-88-11-16 15,62 33-3-15,-11 16-5 0,-10 23-8 16,-6 21 4-16,-5 12-28 16,5 1-77-16,14-25-83 0,11-19-161 15</inkml:trace>
  <inkml:trace contextRef="#ctx0" brushRef="#br0" timeOffset="177071.756">6098 8643 564 0,'0'0'21'0,"0"0"-21"0,0 0 48 0,0 0-46 16,0 0-1-16,0 0 1 0,0 0 12 15,-12-8-6-15,12 8-5 16,0 0-3-16,0 0 1 0,0 0 2 16,0 0 0-16,3 0-3 0,0 0-5 15,4 0 3-15,3 1 1 0,5 2-2 16,4 0 3-16,7 1 0 0,8 0 0 15,12-3 0-15,9 1 3 0,3-2-3 16,-5 0 0-16,-4 0 0 0,-7 0 2 16,0 0-2-16,2 0 0 0,-2 1-1 15,4 1 1-15,-1 0 1 0,2 0 4 16,4-1-2-16,-2 1 1 0,4 1 0 16,1 1-3-16,-1-1 0 0,2 2-1 15,0 0 0-15,2 1 0 0,0 2 2 16,0-3-2-16,0 2 1 0,2 1 0 15,0-2-1-15,-1 1 1 0,2-1-1 16,0 1 1-16,0 0-1 0,2-2 5 16,0 1 8-16,0-2 7 0,1-1-10 15,1 1 0-15,2-1-1 0,0 0-2 16,0 1 1-16,1 0-3 0,-2 0 0 16,0 2-1-16,1-3-2 0,0 1-1 15,2-2 1-15,2 0-2 0,0 1 2 16,0 0-1-16,1 1-1 0,1-1 0 15,-1 2 3-15,-1-3 1 16,4 2 0-16,-1-2 2 0,3 3 0 16,2-4 4-16,1 0-6 0,-1 1 10 15,2-2 2-15,-2 1-1 0,1 0-10 16,1 2-4-16,-2-1-1 0,1 0 0 16,-1 0 2-16,1-1-1 0,-2 0 4 15,2 0 4-15,0-1 1 0,3 0-9 16,1-1 3-16,0-2 4 0,0 0-2 15,0-2 0-15,2 1 1 0,-2 0-5 16,1 0 1-16,1 3-1 0,-3-1 5 16,1 2 1-16,1 0 1 0,-3 0 1 15,2 3 10-15,-1-1-17 0,-1 2 0 16,0-2 2-16,-1 2-4 0,0-1 0 16,1-1 2-16,1 2-2 0,0-3 1 15,1 1 2-15,0-1-4 0,-2 2 0 31,1-1 3-31,0 1 3 0,-1 1 7 16,2 1-4-16,-2-1-2 0,-2 0 1 16,0 2 3-16,-2-1 1 0,2 1 0 15,-3 0-1-15,0 1-9 0,-1 2 8 16,0-1-3-16,-2 1 1 0,0 0-2 16,-1-1 1-16,-2 1 2 0,-1-1 2 15,-2-1-4-15,-3 0-5 0,-3 0 2 16,-3-1 1-16,-5 1-3 0,-4 0 0 0,-3-1 0 15,-3 1 1-15,-2 2-3 0,-3-1 0 16,-1 0-11-16,-3 2-1 0,-5 0-11 16,-5-1-18-16,-5 0-22 0,-2 1-24 15,10 12-41-15,-2-1-49 0,-8 0-140 16</inkml:trace>
  <inkml:trace contextRef="#ctx0" brushRef="#br0" timeOffset="179875.792">6017 7665 589 0,'0'0'12'16,"0"0"-10"-16,0 0 0 0,-16-3-2 15,14 2 0-15,0 1-3 0,1 0 3 16,0 0 0-16,1 0-6 0,0-1 6 15,0 1-1-15,0 0-1 0,0-1-4 16,0 1-6-16,1-1-4 0,5 0-8 16,2-2 23-16,7 0 1 0,4-4 5 15,6-1 0-15,9-4-4 0,11-5 2 16,8-3 2-16,5-1-2 0,-1 1-1 16,-4 2 5-16,-5 1-6 0,4 0 0 15,2 0 0-15,3-1 0 0,3-1-1 16,2-1 0-16,3 0 3 0,2 1-3 15,-1 1 1-15,2 2-1 0,0 3 2 16,0 3 3-16,-2-1-3 0,-1 2 2 16,2-1-2-16,1 0 11 0,2 1 0 15,-1-1-10-15,0 1 1 16,0 0-4-16,1 0 1 0,-2 2-1 16,-2 0 1-16,1 3 0 0,-3 2 2 15,1-2-3-15,0 4 0 0,-2 0-1 16,-2 3 1-16,-5 1 1 0,-4 2-1 15,-3 1 0-15,-3 2 2 0,-2 1-2 16,2 0 0-16,1 1 1 0,3-2-1 16,0 0 4-16,1 1-2 0,3-1-1 15,-1 0-1-15,0 0 1 0,-2 1-1 16,-4 0 0-16,-2 3 2 16,-2 1-2-16,-2 2 2 15,-1 0 5-15,2 3 4 0,-2-2-2 16,1 4-1-16,-1 1-4 0,-3 1-3 15,-1-1-1-15,-7-1-5 0,-4-4-1 16,-8-2-3-16,2 2 0 0,0 2-1 16,3 4 3-16,2 5 1 0,-2 1 4 15,-1 6-5-15,1 6 2 0,-3 9-2 16,-3 2 4-16,-7 1 0 0,-4-2-2 16,-4-4 0-16,-2 1-2 0,-6 1 0 15,-2 0 2-15,-2 0 0 0,-3-1 1 16,0 0-1-16,-1-3 1 0,0 0 3 15,-1-4-2-15,-1 3-3 0,-1-2 0 16,0-2-1-16,-1-1 2 0,-1-5 2 16,4-6 2-16,-1-6 1 0,4-4 0 15,-2-1 2-15,-2 3 0 0,-6 2-1 16,-4 1 2-16,0-2-1 0,2-1 2 16,-4-4 2-16,2-2-1 0,-1 0-1 15,-1-4-4-15,-2-1-2 0,-4 0 2 16,-7-1 0-16,-3 0 1 0,-3 0 0 15,5-3 2-15,3-1 1 0,4-1-4 16,0 0 5-16,1 1-2 0,0-4 5 16,-1 0 5-16,-1-2 1 15,-2-2-12-15,-1-1-2 0,-1 1-3 16,-3-2 2-16,-2-1 1 0,-4 2-1 16,-1-1-4-16,-1 2-3 0,-1-1-5 15,3 0 6-15,1 1 7 0,3 0 0 16,2-2 0-16,3 1 0 0,-1-1 0 15,2-1-3-15,-1 0-7 0,-1-1 1 16,0 0 9-16,0-1 0 0,-3 0 2 16,0-1-2-16,-3 0-2 0,0-1 2 15,-3 3 0-15,2-2 1 0,2 2 1 16,2-2 9-16,4 2 6 0,1-1 3 16,0 1-3-16,1-1-17 15,-1 0-4-15,1 2 4 0,-5 0 6 0,3 2-2 0,-4 1-4 16,1-1 7-16,-2 2-2 15,1 1-3-15,-1 0 1 0,1 2 6 16,2-2-3-16,0 0-6 0,5 0 5 16,0 0 18-16,2 0-8 0,-1-1-9 15,-1 0-5-15,2-1 0 0,0 1-1 16,0-2 1-16,-2 1 2 0,3 0 11 16,0-2-4-16,2 0 1 0,-1 0 0 15,0 0 0-15,0 1 3 0,3-2-12 16,2 1-1-16,6 1 3 0,5 1 8 15,-1 0 10-15,-1-1-8 0,-4 0 6 16,-1-2-9-16,-1 0-6 0,1-2 10 16,1 1 3-16,0-1-10 15,2 0 10-15,0-1-15 0,1 0-3 16,4 0 4-16,-3 0-4 0,6 0 0 16,0-1-2-16,2 0 0 0,-1-3-7 15,2 2 4-15,1-2 3 0,0 1 2 16,4-1 0-16,2 0 0 0,1-3-4 15,3-3 0-15,0-2-1 0,2-5 2 16,7-6 0-16,8-10-4 0,8-11-8 16,4-6-3-16,3 3-2 0,1 4-6 15,-3 10 5-15,1 3 10 0,-2 3-12 16,1 4-3-16,-1 4 1 0,4-2-2 16,4 1-11-16,5 0-14 0,10-7-35 15,-2 4-59-15,-9 6-38 0</inkml:trace>
  <inkml:trace contextRef="#ctx0" brushRef="#br0" timeOffset="196739.86">6585 8678 179 0,'0'0'7'16,"0"0"-4"-16,0 0-3 0,0 0 16 15,18-2-5-15,-11 0-2 0,0 2-8 16,-1-2-1-16,1 2-3 0,1-1-7 16,-2 1-8-16,1 0-3 0,-3 0-2 15,0 0 9-15,0 0-1 0,0 1 0 16,0 1 8-16,0-1 7 0,0 0 0 16,0 0 5-16,2 0 7 0,0-1 1 15,3 0 0-15,2 0-3 0,1 0-6 16,4-2-2-16,-1 0-1 0,4-1 0 15,1 2-2-15,1-4 0 0,3 3-2 16,0-1 0-16,2 1 3 0,3 0 0 16,-1 2 0-16,2-2-2 0,8 1 2 15,5 1-1-15,9 0 0 0,3 0 0 16,-6-1-2-16,0 0 3 0,-6 1 0 16,1-1-1-16,1 1 2 0,3 0-1 15,-3 0 6-15,5 0 4 0,-2 0 1 16,0 0-1-16,3 0 5 15,-1-1 1-15,3-2 0 0,0-1 0 16,-2-1-6-16,3 0 1 0,0 1-2 16,-1-3-3-16,1 1 0 0,0 1 0 15,-1-1 0-15,-2 2 6 0,-1 0-5 16,-1 2 2-16,-3 0 0 0,1 0 1 16,-2 1 2-16,2 0-2 0,-3-2-3 15,-1 3 3-15,3-3-2 0,-5 1 1 16,2 0-3-16,-3 0 2 0,-4 1-2 15,-2 0-2-15,-5 0 3 16,-6 1-1-16,-4-1 2 0,-4 1 0 16,3 0 2-16,1 0-1 0,2 0-3 15,-2 0 3-15,-3 0 0 0,-1 2-6 16,-2-1 0-16,-3 0-3 0,2 1 0 16,-4-1-3-16,0 1-6 0,1 0-25 15,-2 2-26-15,2 5-19 0,-2 1-31 16,-4 0-63-16</inkml:trace>
  <inkml:trace contextRef="#ctx0" brushRef="#br0" timeOffset="-168407.793">361 5820 574 0,'0'0'56'15,"0"0"-49"-15,0 0-7 0,0 0-9 16,0 0 9-16,0 0 1 0,0 0-1 16,-9-7-1-16,9 5-8 15,0 1-21-15,0 1 8 0,3 0 7 16,2 0 7-16,1-1 3 0,4 1 4 15,5-1 0-15,3 0-2 0,5 0-3 16,11 1 4-16,7-4 1 0,14 1-2 16,-1-1 3-16,-7 1 2 0,-9-1-2 15,3 0 5-15,13 1 5 0,7 0-2 16,9-2 3-16,-5 2 2 0,-7-1 3 16,4 1-4-16,3-3-3 0,9 1 0 15,2-1 1-15,1-4-4 0,1 3 2 16,-3-2-5-16,-2 1-1 0,3 1 1 15,0 0-2-15,0 0 5 0,-1 0 3 16,-2 0 10-16,-1 1-4 0,0-2 10 16,-1 1-6-16,1 0-5 0,-3-1-1 15,-3 2-5-15,-3 3-1 0,-6-1-1 16,1 1 2-16,-8 2 5 0,0-2 2 16,-1 3-1-16,-5 0-5 0,-4 0-1 15,-2 0-7-15,-4 0 0 16,1 0-1-16,-8 0 1 0,-5 0 0 15,-6 0 1-15,0 0-2 0,1 0 1 16,1-1-1-16,2-2-2 0,-1 0-3 16,-5 0-1-16,-4 1 2 0,2-1 3 15,-4 1 1-15,-3 1-2 0,-3-2 1 16,1 2 1-16,-3 0 1 0,3 1 1 16,-3-1 2-16,1 1-1 0,-1 0 1 15,0 0-2-15,0 0 2 0,0 0 1 16,0 0-1-16,0 0 0 0,-4 0-4 15,4-1-3-15,-3 0-3 0,3-2-4 16,-2 2 0-16,-1-1 3 0,1 2-1 16,-1-3 1-16,3 2 1 0,-3 0 1 15,3 1-9-15,0-1-16 0,0 0-24 16,0 0-25-16,3-7-39 0,5 0-73 16,1-2-122-16</inkml:trace>
  <inkml:trace contextRef="#ctx0" brushRef="#br0" timeOffset="-149035.774">14946 11925 629 0,'0'0'0'16,"0"0"-5"-16,0 0-3 0,0 0-10 15,0 0-12-15,0 0-45 0,0 0-9 16,0 1-39-16,3 0-18 0,1 1-3 16</inkml:trace>
  <inkml:trace contextRef="#ctx0" brushRef="#br0" timeOffset="-143353.113">14979 10069 602 0,'0'0'0'0,"0"0"-1"15,0 0-14-15,0 1-6 0,0-1 14 16,0 0 7-16,0 0 3 0,0 1-3 15,0-1-2-15,0 0-25 0,0 0-6 16,0 1 9-16,0-1 9 16,0 0 8-16,0 0 7 0,0 0 0 15,0 0 3-15,0 0 1 0,0 0-1 16,0 0 10-16,0 0 4 0,0 0 7 16,0 0 1-16,0 0 1 0,0 0-1 15,0 0 1-15,0 0-7 0,0 0-1 16,0 0-5-16,0 0-1 0,0 0-2 15,0 0-2-15,0 0-4 0,0 0 0 16,0 0-2-16,0 0 0 16,0 0 1-16,0 0 1 0,0 0 1 15,0 0-2-15,0 0 4 0,0 0-1 16,0 0 0-16,0 0-4 0,0 0-1 16,0 0-1-16,0 0 0 0,0 0-4 15,0 0-6-15,0 0-8 0,0 0-10 16,0 0-1-16,0 0-10 0,0 0-12 15,0 0-18-15,0 0-51 0,-1 0-111 0</inkml:trace>
  <inkml:trace contextRef="#ctx0" brushRef="#br0" timeOffset="-127404.427">7683 12157 154 0,'0'0'39'0,"-1"0"-39"15,1-4-13-15,0-1-38 0,3-2-30 16,1-2 33-16,1-1 48 0</inkml:trace>
  <inkml:trace contextRef="#ctx0" brushRef="#br0" timeOffset="-126403.347">7706 12101 29 0,'0'0'49'0,"0"0"9"16,0 0-8-16,0 0-17 0,0 0-14 15,0 0-8-15,0 0 2 0,0 0-3 16,0 0 0-16,0 0 7 0,0 0 3 16,0 0 3-16,0 0 4 0,0 0 7 15,0 0 6-15,0 0 4 16,1 0 1-16,-1 0-4 0,0 0-9 16,0 0-10-16,0 0-8 0,0 0-10 15,0 0-4 1,1 0 0-16,-1 0-1 0,0 0-1 0,0 0 2 0,1 0-2 0,0 0 2 15,0 0 0-15,2 0 0 0,3 0 1 16,0 0 1-16,3 0-1 0,4 0-1 16,-1-1 1-16,2-1-1 15,3 1 0-15,2 0-1 0,1 1 1 16,3-2 1-16,2 1-1 0,2 1 0 16,1-2 0-16,2 1-1 0,6 0 1 15,9-1 2-15,8 1-2 0,3-2 2 16,-1 0-2-16,-5 0 0 0,-3-1 0 31,-1 0 0-31,0 2 2 0,1 0-1 16,-1-1-1-16,3 3 0 0,-1 0 0 15,0 0 6-15,2 0-6 0,-3 3 2 0,1 0 1 0,0-1-3 0,-1 1 7 16,1 2-2-16,-1-1-1 0,0 0-2 31,1-1 2-31,1-1-1 0,3 0 1 16,-1-2-3-16,2 0 2 0,1-2-2 15,1 0-1-15,-2-2 0 0,1 0 2 16,-2 0-1-16,-3-1 0 0,2 2 0 16,-1 0-1-16,0 2 0 0,2-1 1 15,-1 1-1-15,1 1 2 0,1 0 1 16,1 0-3-16,0 0 1 0,1 2 0 16,1-1-1-16,1 0-1 15,0 0 1-15,1 0 0 0,1 0-1 16,-2-1 1-16,2 2 0 0,0-1-3 15,0-1 3-15,1 1-2 0,1 2-1 16,2-2 0-16,1 1 2 0,3-1 0 16,2-1-6-16,1 0 4 0,1 0-4 15,1 0 1-15,-2 0 4 0,1 0 0 16,-1 0 1-16,2 1 1 0,-1 0 0 0,1 3 0 16,0-1-1-16,0 1 1 0,0 1 0 15,1 1 0-15,1 1 0 0,1-2 1 16,0 2-1-16,4-1 0 15,-3-2 0-15,0 0 0 0,-1 0 1 16,-2-1-1-16,0 0 0 0,-2 0 2 16,0 0-2-16,2 1-2 0,-4-1 2 15,0 1 3-15,-3-2-2 0,0 1 1 16,0 1 3-16,-2-1-2 0,0 0 3 16,-4-2-6-16,0 1 5 0,-1 1-3 15,-3-2 0-15,0 2 2 0,-3-1-2 16,-1 0 2-16,-1 1-1 0,0-1 2 15,0 0-2-15,-2-1 1 0,1-1-3 16,-3 0 0-16,3 0 1 0,-3-2-2 16,1-1 3-16,-1 0 1 0,-5-1 0 15,-4 0 5-15,-7 1-2 0,-7 0 0 16,-3 1 2-16,2-1 2 0,1 1 1 16,3-3 8-16,3 2-2 0,-5-1-1 15,2-1-5-15,0 1 2 0,-4-1-1 16,-1 2-2-16,-2-1-1 0,-4 1-2 15,-1 0-2-15,-3 1-1 0,-1 0-3 16,-2 1-1-16,-1-1-1 0,-3 1-2 16,0-1-7-16,-3 1-8 0,0 0-11 15,-1 1-10-15,1 0-18 0,-2 0-27 16,0 0-32-16,0-2-77 0,-3 2-78 0</inkml:trace>
  <inkml:trace contextRef="#ctx0" brushRef="#br0" timeOffset="-123080.823">15463 10089 568 0,'-12'-7'25'16,"-4"1"-20"-16,-2 1 7 0,-4 2-10 15,0 2-2-15,-1 2 0 0,0 5-5 16,-1 3 1-16,0 4 1 0,0 3-3 16,1 4 2-16,-2 3 4 0,1 4-1 15,-2 7 1-15,-2 9 0 16,1 7 4-16,6 3 1 0,6-4-2 16,9-7 1-16,6-5 1 0,3-2-3 15,10 1-1-15,4 0-1 0,9 3 0 16,4-2-3-16,5-2-2 0,5-6-18 15,3-6-58-15,2-8-57 0,-9-8-34 16</inkml:trace>
  <inkml:trace contextRef="#ctx0" brushRef="#br0" timeOffset="-122955.782">15834 10315 103 0,'0'0'44'0,"0"0"-32"0,0 0-12 16,0 0-6-16,0 0-12 0,0 0-8 16,0 0-28-16</inkml:trace>
  <inkml:trace contextRef="#ctx0" brushRef="#br0" timeOffset="-122527.894">15752 9315 736 0,'0'0'0'15,"0"0"-22"-15,0 0 12 0,0 0-24 16,0 0 20-16,0 0 9 0,0 0 5 16,-57 384 7-16,40-281-3 15,4-8-1-15,2 1-2 0,2 0-1 16,2 0-3-16,1-2-2 0,1-1 3 15,2-3 2-15,2-5-5 0,1-5 2 16,0-6-2-16,4-3 2 0,2-5-2 16,1-8-2-16,0-10 1 0,0-14-8 0,2-12-27 15,-2-7-27-15,9-9-33 0,0-3-67 16,-2-3-62-16</inkml:trace>
  <inkml:trace contextRef="#ctx0" brushRef="#br0" timeOffset="-122101.495">16018 10179 636 0,'0'0'30'0,"0"0"-18"16,0 0-17-16,0 0 5 0,0 0-8 15,0 0-15-15,0 0 3 0,-32 15-7 16,22-1-9-16,-2 7 4 0,2 13 0 16,1 16 13-16,6 10 8 0,3-1 0 15,3-12 3-15,3-18-3 0,2-14-2 16,3-3 5-16,1-1 4 0,4 1 4 16,4-2 17-16,1-4 4 0,3-4 10 15,-2-3 2-15,2-6 4 16,2-6 6-16,0-6-21 0,0-5 0 15,-1-5-3-15,2-8 0 0,-2-9-4 16,-6-5 2 0,-6 2 1-16,-7 12 6 0,-6 11 11 15,-4 11-2-15,-5 0 3 0,-2-2-2 16,-6 1-20-16,-5-3-5 0,-1 5-1 16,-5 3-8-16,-1 2-3 0,-2 3-5 15,0 3-18-15,1 3-11 0,2 0-9 16,3 3-19-16,5 1-17 0,2 3-37 15,4-1-53-15,6-2-67 0</inkml:trace>
  <inkml:trace contextRef="#ctx0" brushRef="#br0" timeOffset="-121695.28">16675 9901 880 0,'0'0'50'0,"0"0"-50"0,0 0-3 16,0 0-19-16,0 0-35 0,-73 38 0 15,33-11 11-15,2 0-10 0,7-2 10 16,7-1 18-16,7-6 5 0,4 1 7 16,-1 2 7-16,7-2-9 0,5 0 4 15,2-1 4-15,8 0 6 0,6-2 4 16,7 1 3-16,4 0 1 0,10-2 1 15,9 0 3-15,6 2-2 0,2-2 2 16,-5-1 1-16,-7 0-1 0,-8-1 1 16,-5-2 9-16,-10 0-3 0,-4-3-1 15,-4 0 1-15,-1 2 5 0,0 0-3 16,-2 1-1-16,-3 1 2 0,-3 0-4 16,-3 1-2-16,-6 2 1 0,-7 2 4 15,-6 1 7-15,-10 4 6 0,-9 3-9 16,-11 2-8-16,3-2-9 0,3-4-4 15,15-7-1-15,11-5-7 16,5-5-16-16,6 0-16 0,0-1-21 16,2-1-24-16,5-5-50 0,2-4-91 15</inkml:trace>
  <inkml:trace contextRef="#ctx0" brushRef="#br0" timeOffset="-121273.119">16756 10418 763 0,'0'0'14'0,"0"0"2"0,0 0-16 15,0 0 0-15,0 0-2 16,0 0-15-16,257 23-4 0,-208-32-6 15,-9-1 17-15,-4-1 1 0,-1-3 0 16,-7 1 3-16,-6 0 1 0,-4 0-2 16,-3-1 0-16,3-4 0 0,2-6 7 15,-1-2 0-15,-2 0 6 0,-7 0 11 16,-4 2 9-16,-4 2-2 0,-4 0-2 16,-6 2-3-16,-4 1-8 0,-9 2-10 15,-2 5-1-15,-12 3-10 16,-9 8-2-16,-5 8 11 0,6 8 1 15,11 3 14-15,12-1-4 0,8-1-4 16,1 7-6-16,2 7 0 0,3 1 3 16,4 2 15-16,5-2 4 0,7-3-5 15,7 2-11-15,4 1-6 0,4-2-2 16,5-4-17-16,5 0-18 0,9-2-25 16,4-5-71-16,-10-4-134 0</inkml:trace>
  <inkml:trace contextRef="#ctx0" brushRef="#br0" timeOffset="-120661.893">15541 11567 843 0,'0'0'74'0,"0"0"-49"0,-24-39-8 16,10 16-34-16,-1-2 15 16,0 0-12-16,-2 4 4 0,-4 4 9 15,-4 3-16-15,-4 5-43 0,-2 4 34 16,-8 5 22-16,5 1-7 0,-1 8 7 16,-4 8 3-16,10-1-14 0,-3 6-18 15,5 3 28-15,7 0 5 0,1 10 9 16,6 10-2-16,11 14-5 0,8 7 1 15,12-5 6-15,9-8 9 16,-1-18 18-16,-1-13-26 0,14 2-10 16,11-2-17-16,9-1-10 0,9-2-38 15,-6-9-36-15,-7-10-63 0,-15-1-76 16</inkml:trace>
  <inkml:trace contextRef="#ctx0" brushRef="#br0" timeOffset="-120411.872">15912 11029 764 0,'0'0'36'0,"0"0"-33"0,0 0-6 15,0 0-6-15,0 0-17 0,0 0 6 16,-30 111 18-16,22-43 0 0,1 14 1 15,3 6-1-15,1-2 2 0,1-10 2 16,2-3 3-16,0-7-2 0,5-2-2 16,3-5-1-16,4-5-11 0,1-6-23 15,3-6-26-15,-2-11-28 0,1-8-28 16,9-4-28-16,-4-6-24 0</inkml:trace>
  <inkml:trace contextRef="#ctx0" brushRef="#br0" timeOffset="-120033.922">16345 11786 194 0,'0'0'281'0,"0"0"-143"0,0 0-60 16,0 0 22-16,0 0-37 0,0 0-27 15,0 0-10-15,0 0-21 0,-27-56-5 16,8 38-34-16,-6-1-18 0,0 2-11 16,-3 5 5-16,-1 5 14 15,0 6-4-15,2 5 7 0,1 7-5 16,5 8 12-16,4 8 25 0,7 8-2 15,6 9-1-15,5-4 5 0,7-5 7 16,6-9 12-16,3-9 9 0,5-1 3 16,8 2-3-16,8-8 0 0,7-5-3 15,8-7 8-15,-2-9-4 0,-3-6 17 16,-8-5 1-16,-6-3-24 0,-8-3 10 16,1-8 8-16,-5-3-15 0,-7-1-12 15,0-4-5-15,-10 9-1 0,-5 7 0 16,-3 5-1-16,-4 5 3 0,-5 2-3 15,-3-3-4-15,-6 1-11 0,-6 1-10 16,-3 6-14-16,0 7 2 0,0 4 4 16,1 8 6-16,4 5-25 0,2 5-26 15,0 14-30-15,9-4-56 0,3-2-69 16</inkml:trace>
  <inkml:trace contextRef="#ctx0" brushRef="#br0" timeOffset="-119627.698">16943 11400 812 0,'0'0'194'0,"0"0"-145"0,0 0-46 15,0 0-6-15,0 0-38 0,-63 23-22 16,22-6-18-16,1 1 0 0,6-1 17 15,8 0 11-15,6-2 21 0,0 1-14 16,0 3 12-16,5-2 1 16,6-3 20-16,5-2 7 0,4 0 6 15,2-2 1-15,7 1 2 0,7 0 16 16,3 1 9-16,8 0-11 0,1-3-5 16,9 1-4-16,7 2-3 0,2 2-1 15,-5 0-3-15,-9-3 3 0,-12-1 2 16,-4-1 5-16,-1 2 4 0,1 1 1 15,-1 2-1-15,-2 0 3 0,-4 0-2 16,-3 0 1-16,-4 0-7 0,-2 0 5 16,-3 0 8-16,-5 0-2 0,-3 0 1 15,-2 0-4-15,-3-3-6 0,-1 1-11 16,-2-3-1-16,0-2-22 0,0-3-7 16,2-2-19-16,0-2-23 0,5-3-15 15,-2-12-22-15,6 1-57 0,5-3-52 16</inkml:trace>
  <inkml:trace contextRef="#ctx0" brushRef="#br0" timeOffset="-119219.789">17112 11762 680 0,'0'0'222'0,"0"0"-202"0,0 0 3 16,0 0-32-16,0 0 9 0,0 0-22 16,125 17-9-16,-96-24-13 0,1-4 15 15,1-4 20-15,0-5 7 0,5-10-6 16,3-11-16-16,-1-9-12 0,1-2-9 16,-8 3 3-16,-10 7 24 0,-6 12 18 15,-9 7 15-15,-2 5 7 0,-4 3 6 16,0 0 9-16,-7-1-1 0,-4 0-6 15,-6 5-9-15,-7 0-21 16,-9 7-3-16,-12 5-6 0,-10 17 9 16,2 12 16-16,7 10 3 0,8 5 8 15,15-2 1-15,5 0 17 0,10-2-3 16,5-3-5-16,6-1 1 0,10 1-13 16,10 4-12-16,6 0-6 0,4-2 8 15,6-4 5-15,5-7-13 0,4-2-7 16,6-2-14-16,2-3-5 0,0-1-42 15,-2 0-80-15,-14-6-104 0,-12-3-253 16</inkml:trace>
  <inkml:trace contextRef="#ctx0" brushRef="#br0" timeOffset="-110003.756">2025 9636 407 0,'0'0'52'16,"0"0"-52"-16,0 0 41 0,-57-17-1 15,46 11-39-15,-3-1-1 0,4 0-1 16,-3-2-11-16,3 2 6 0,-3 2 6 16,4-1 0-16,1 2 0 0,0 1 0 15,3 0 10-15,3 2-5 0,-2 1-5 16,4 0-3-16,0 0-9 15,4 0-11-15,1 0-22 0,6 0 27 16,5 1 17-16,3 2 1 16,5-2 0-16,4 1 0 0,7-1 0 15,8 2 2-15,7-1-2 0,4 2 2 16,-6 0 1-16,0 1 0 0,-2 1 1 16,2 0 0-16,5-3-1 15,4 1 0-15,0-4 0 0,3 0 2 16,2-3 3-16,5-1-1 0,0-3 0 15,1 1-1-15,3-1 0 0,3 0-1 16,-1 0 2-16,0 0 0 0,1 1-1 16,-3-1-3-16,2 2 1 0,0 0-2 15,-1 2 3-15,2 2 0 0,-3 1-3 16,-1 0-2-16,1 0 4 0,0 2 0 16,2 1 1-16,2 1-5 0,0 2 2 15,1-1 0-15,1 2-2 0,-1-3 0 16,1 1 0-16,-2-3 1 0,2 1 1 15,2-2-1-15,0-1-1 16,0 0 4-16,-3 0 6 0,1 0-5 0,0-2-2 16,0 0 3-16,-1 0-4 0,-2 0-1 15,-1 1 0-15,-2 1 1 0,-3 0-2 16,-3 0 1-16,-1 1 8 0,-5 2-2 16,1 0 7-16,-2 0-5 0,-3 2 2 15,0 1-2-15,-6-2-4 0,-1 2 8 16,-4 0-8-16,-5 1 1 0,-7-1 1 15,-8-2 6-15,-6 0 0 0,0-1-6 16,1 1 2-16,4 1 4 0,0 0-10 16,-2-1 0-16,1 2 0 15,-1-2 2-15,-4 1-5 0,3-1 0 16,-2-1-2-16,-2-1-10 0,-2 1-18 16,-1-2-16-16,-4 0-23 0,4 1-33 15,-6-2-59-15,-3 0-89 0</inkml:trace>
  <inkml:trace contextRef="#ctx0" brushRef="#br0" timeOffset="-109201.499">1605 9291 741 0,'-5'0'35'16,"2"0"-35"-16,1-2 0 0,2 1-5 16,0 1-27-16,5-1-9 0,3 0 29 15,5 0 11-15,4 0-3 0,7-1 1 16,9 1-8-16,14-1-7 0,12 0-7 15,5 0 3-15,-2 1 5 0,-2 1 0 16,-6 0 5-16,3 1 7 0,1 1 5 16,4-1 0-16,1-1 1 0,4 0 1 15,2 0 3-15,0 0 8 0,1 0 0 16,1-2 0-16,0 1 3 0,2-1-2 16,2 0-8-16,3 2-4 0,0-3-1 15,7 0 7-15,0-2-5 0,7-3-2 16,1 0 0-16,2-3 0 0,3 0-1 15,-3-1 1-15,4 1-1 16,-1 0 1-16,0 2 4 0,2 0 1 16,0-1 0-16,0 1 2 0,1 1 6 15,-1 0-10-15,1 2 2 0,0-1 1 16,0 2-2-16,-2 1-2 0,0 2 1 16,3 2-1-16,-5 0 3 0,0 1-5 15,-1 4 1-15,-5 2 1 0,-3 0-3 16,-2 2 0-16,-5-1 0 0,1 0 2 15,0 0 7-15,-3-1 4 0,2-3 4 16,-2 2-3-16,-1-4 16 0,0 3-3 16,-5-2 11-16,-5 1-27 0,-5 0 2 15,-4 0-6-15,-6 1-6 16,-4 1 1-16,-6 1 0 0,-5-1 4 16,-3 2-3-16,-8-3 0 0,-6 1-3 15,-7-2 0-15,-1-2-2 0,2 3-6 16,2-1-17-16,0 2-19 0,-2 0-18 15,-2-1-15-15,-3 0-34 0,-3 5-39 16,-5-1-69-16</inkml:trace>
  <inkml:trace contextRef="#ctx0" brushRef="#br0" timeOffset="-105838.393">5939 8786 453 0,'-6'-3'12'16,"-1"-1"-8"-16,0-1 13 0,0-2-17 15,1-2-2-15,-1 1-4 0,-2-2 4 16,1 1-1-16,1 0 3 0,-2 2 2 16,1 0 15-16,1 3 9 0,0-1 11 15,1 1 1-15,1 0 13 16,1 1-6-16,3 1-5 0,-1 1 1 15,1 1-6-15,0 0-1 0,1-1-4 16,0 1-2-16,0-1-11 0,0 1-9 0,0 0-4 16,0 0-4-16,2 0-1 0,0 0-3 15,3-1 1-15,1-1 3 0,6-1 0 16,5-1 2-16,2 1 0 16,4-3-2-16,2 0 0 0,3 1 2 15,5-1-1-15,-2 1 1 0,1-1-1 16,3 1 1-16,1-1-1 0,11 2 3 15,0-2 0-15,-3 2 4 0,-3 2-3 16,-4-1 0-16,0 0 3 0,0 1-4 16,2 0-2-16,1-1 0 0,0 2 1 15,2-2-2-15,-2 0-1 0,0 1 0 16,0 0-1-16,0 2 1 0,1-2 0 16,2 2 0-16,-1 0 0 0,0 0 1 15,1 0-1-15,0 2 0 0,-2-1 0 16,5 1 0-16,-3-1 0 0,1 2-1 15,-3-1-1-15,1-1 2 0,0 3 2 16,0-2-2-16,1 0 0 0,0 2 0 16,0 0 1-16,1 1-1 0,0 0 0 15,1-1 1-15,-2 2-1 0,4-2-2 16,-2 0 0-16,2 1 0 0,-4 0 0 16,0-1-1-16,-1 1 2 0,-2 0 0 15,1 0 1-15,1 0 0 0,-2 0 0 16,1 0 1-16,2 1 0 0,-2 0-1 15,0-1 0-15,0 1 0 0,-2-1 0 16,0 1 0-16,0-1-1 0,0 1 1 16,-2-2 1-16,1-1-1 0,-2 1 1 15,0-1-1-15,0 0 2 0,-1 0-1 16,0-1-1-16,-1-1 2 0,-1 2-1 16,-6-1 3-16,-4-1 2 0,-6 2-2 15,0-2 1-15,3 1-1 0,2-1 4 16,2 2 0-16,0-1-2 0,-1 0 1 15,-2 1-2-15,-1-2 5 0,0 2-1 16,0-2 0-16,-1 1 1 0,-2-1-1 16,0 0 1-16,0 0-1 0,-2 0 0 15,-2-1 0-15,1 1-2 0,-4 0-2 16,0 1 1-16,-2-2 5 0,-3 1 0 16,0-1 0-16,-2 0 2 0,-1 1-1 15,-1-1 2-15,1 0-3 0,-2 0-2 16,1 0-2-16,-1 0-3 0,0 0 0 15,0 0 0-15,0 0-2 0,0 0 2 16,0 0-1-16,0 0-1 0,0 0 0 16,0 0 0-16,-1 0 1 0,1 0-1 15,0 0 0-15,0 0-1 0,0 0 2 16,0 0-3-16,0 0 0 0,0 0 0 16,0 0 0-16,0 0 0 0,0 0-7 15,0 0-11-15,0 0-14 0,0 0-23 31,0 0-25-31,-1 0-38 0,-9 0-67 0,1 1-82 0,-6 0-185 0</inkml:trace>
  <inkml:trace contextRef="#ctx0" brushRef="#br0" timeOffset="-93771.746">6496 7262 226 0,'-1'-1'48'0,"-1"-2"-5"16,0 1-18-16,1-1-12 16,-1-1-10-16,1 0 1 0,0 0 4 15,0-1-3-15,-2 1 0 0,3 0-1 16,-2 1-4-16,2 2 0 0,-1-1 0 16,1 1 0-16,0 0-1 0,0 1 0 15,0 0-1-15,0 0-3 0,0 0-1 16,0 0 2-16,0 0 2 0,0 0 0 15,0 0-1-15,0 0 3 0,0 0 1 16,0 1 2-16,1 0 1 16,1 1 5-16,2 1 1 0,1-1 0 15,0 3-1-15,1-3 4 0,2 4 6 16,1-1 6-16,0 0-4 0,2-1-1 16,1 1-1-16,0 1-2 0,4-2-1 15,-2 2-8-15,1-1 3 0,0 0-4 0,1-1 0 16,0 2 4-16,2-2 0 0,0 0 2 15,3 1-6-15,2 0 0 0,0-2 0 16,4-1 1-16,0-2-1 0,3 1 2 16,0-1-3-16,0 0-1 0,-1 1 2 15,0-1 0-15,-2 0 0 0,-1 1 1 16,-1 0-1-16,-1 0 0 0,1-1-4 16,0 2 1-16,1 0 1 0,2-2-2 15,0 1 2-15,1 0-1 0,0-1-2 16,0 0 0-16,2 0 2 0,0 0-2 31,0 0 0-31,0-2 3 0,0 0 0 16,2 0 3-16,-2-2 2 0,-2 1-1 15,1 0-1-15,-2-1-2 0,0 1-3 16,-1 1 1-16,1 0 0 0,-2 0 0 16,1-1-3-16,0 1 0 0,-2 0 0 15,1-1 0-15,-2 1 0 0,1 0-1 16,-1-1 1-16,-1 1-1 0,1-2 0 15,-2 1 1-15,0 0 1 0,-2 0-1 16,1 0 2-16,-2 0-1 0,-1 1 2 16,-2 1-1-16,-2-1 0 0,1 0 0 15,-4 1 0-15,-1 0 1 0,0 0 0 16,-3 0-1-16,0 1 0 0,-1-1-2 16,-1 1 2-16,1 0-1 0,-3 0 2 15,-1 0-1-15,0 0 1 0,-1 0 1 16,0 0 0-16,-1 0 0 0,0 0 2 15,0 0-2-15,0 0 1 0,0 0 0 16,0 0-2-16,0 0-1 16,0 0 0-16,0 0-3 0,0 0-2 15,0 0-1-15,0 0-7 0,0 0-22 16,0 0-29-16,0 0-44 0,0 6-61 16,0 3-71-16,-1 0 25 0</inkml:trace>
  <inkml:trace contextRef="#ctx0" brushRef="#br0" timeOffset="-87159.803">611 5779 358 0,'0'0'37'0,"0"0"2"0,0 0-13 15,0 0-11-15,0 0-5 0,-30-11-7 16,25 9 1-16,-4 0 3 0,-1-1 2 15,1 0-4-15,-4 1 6 0,4-2 7 16,-3 2 0-16,2-2 3 0,0 2-4 16,4 1-5-16,-1-2-6 0,4 1-1 15,-1 0 0-15,2 2 0 16,2 0-2-16,0-1-3 0,0 0-4 16,0 1 0-16,0-1-1 0,0 1-3 15,2 0 0-15,4 0 3 0,0 0-1 16,5 0 4-16,5 1-1 0,3 1 2 15,5-1 0-15,1 2 1 0,10 0-1 16,-5-2 1-16,3 0-1 0,5-1 1 16,6 0-2-16,10-2 0 0,3-4 2 15,-3 0 0-15,-4-1 0 0,-9 0 0 16,2 0 2-16,1 1-2 0,0 1 3 16,4-1-2-16,-1 0 0 0,5 0-1 15,0 0 2-15,1 1 2 0,-1 1 4 16,-2-1-7-16,-1-1 3 0,-1 3 1 15,-2-3-5-15,2 2 2 0,3 1 1 32,-2 0-1-32,6 1-2 0,-6-1 1 15,2 0 3-15,1 0-2 0,-6 1-2 16,4-2 4-16,-3 2 2 0,-2 1 1 16,-2-1-4-16,-1 1 0 0,-2 0-1 15,-2 1-2-15,1 0 1 0,-6 0 2 16,-3 0-2-16,-9 0 0 0,-4 0-2 15,-1 0 2-15,0 0-1 0,0 1 1 16,1-1 0-16,-2 0 0 0,-3 1-1 16,-4-1 2-16,-5 0-1 0,0 0 0 15,-1 0 0-15,-2 0 4 0,0 0 11 16,0 0-3-16,0 0 3 0,-5 0 2 16,-1-1-14-16,-6-2-4 0,-6-2-15 15,-4 0 7-15,-5-2 3 0,-6 2 3 0,-9-2-1 16,-8 0 2-16,-4 1 0 0,2 1-1 15,3-1-2-15,3 3 4 0,-1-1 0 16,-4 0-3-16,1 0-3 0,-2 3 6 0,2-4 0 16,-3 3 1-16,-1-1 0 0,0 0 8 15,-3 2 4-15,5 0-8 0,-3-2 4 16,0 3 3-16,-1-1-4 0,-4 1 1 16,2 0-4-16,1 1-5 0,2 3-2 15,3-1 2-15,6 3-2 0,-1 1 2 16,2 3-3-16,4 0 2 0,0-1-6 31,5 1 2-31,1-2 4 0,0 0 1 16,8-2 0-16,5-1 1 0,6-2 0 15,4-1-1-15,-3 1 3 0,0 0-2 16,-1 1-1-16,2-3 2 0,1 0 0 16,5 0 5-16,2-1 2 0,1 0 2 15,4 0-1-15,1 0-4 0,0 0-6 16,0 0-4-16,0 0-4 0,0 0-1 15,0 0-7-15,1 0-4 0,5 0-3 16,4 0 10-16,3 0 11 0,7 0 2 16,7 0-2-16,9 1 2 0,13 2-1 15,8-3 1-15,8 0 6 0,-4 0-5 16,-5 0-1-16,-2-3 0 0,2 3 0 16,4-2 0-16,2 0 0 0,3 2 2 15,-2-3-1-15,-3 3 0 0,0 0-2 16,0 0 1-16,0 2 0 0,5-2 3 15,2 1-1-15,-1-1 3 16,0 1 7-16,0-1-7 0,-1 2-5 16,5-2 4-16,-1 1 1 0,-1-1-1 15,0 1-2-15,-2-1-2 0,-2 2 0 16,-6-1 0-16,0-1 0 0,-5 3 1 16,-1 0 1-16,-3-1-2 0,-3 1 1 15,-1 1 1-15,-5-1 0 0,1 1 0 16,-6-1 0-16,-2 0 0 0,-8-2 0 15,-6 1-1-15,-1-1 2 0,2 1 0 16,2-1-2-16,2 0 0 0,-5 1 0 16,1-1 0-16,-5 1-1 0,-3-2 0 15,-2 1-2-15,1 0-14 0,-2 0-22 16,-1 0-22-16,0 1-42 0,0-2-55 16,-2 0-67-16</inkml:trace>
  <inkml:trace contextRef="#ctx0" brushRef="#br0" timeOffset="-81504.863">4425 4284 339 0,'0'0'4'0,"0"0"8"0,0 0 13 16,0 0-10-16,0 0 18 0,-26-70 10 15,19 54 14-15,-2 1 13 0,-1 0 2 16,-1 1-3 0,-3 0-9-16,0 0-6 0,-3 0-15 15,0 2-11-15,-2 2-17 0,-5 1-11 16,-2 2-4-16,0 3-4 0,-10 4-8 16,-8 8 3-16,-5 12-5 0,-1 8 5 0,2 5 1 15,10 4 8-15,6-2 3 0,4 4 1 16,5 2 3-16,6 0 0 15,7 1 5-15,5-2 4 0,5-1-2 16,8-2-5-16,7-1 0 0,4 0-1 16,2 0-1-16,1-5-1 0,-1-6 0 15,-4-4-2-15,3-2 0 0,2 2-3 16,4 6-5-16,4 1-19 0,0-4-22 16,9 2-29-16,4-3-30 0,4-6-60 15,-9-6-80-15</inkml:trace>
  <inkml:trace contextRef="#ctx0" brushRef="#br0" timeOffset="-81203.225">4638 3581 985 0,'0'0'0'16,"0"0"-27"-16,0 0-32 0,0 0-41 15,0 0 52-15,-12 217 44 0,-3-95 4 16,-5 11 4-16,1-4-4 0,4-20 2 16,3-6-2-16,3-7 0 15,1-6 0-15,5-9 0 0,3-7 0 16,5-11-4-16,4-11-9 0,5-9-24 15,-1-12-24-15,2-10-22 0,-2-8-30 16,11-7-41-16,-2-3-30 0</inkml:trace>
  <inkml:trace contextRef="#ctx0" brushRef="#br0" timeOffset="-80795.545">4956 4223 673 0,'0'0'12'0,"0"0"-12"16,0 0-13-16,0 0-9 0,0 0-11 16,0 0 15-16,0 0 5 0,0 0 3 15,-124 48-11-15,105-2 12 16,2 16 9-16,3 8 1 0,8-4 4 16,8-10 4-16,8-14-1 0,4-10-5 15,-2-10-3-15,2-7 0 0,1-4 0 16,4-1 0-16,2-2 6 0,3-1 8 15,0-4 14-15,0-3-6 0,-3-4 7 16,-3-4 2-16,2-4 4 0,-5-3 0 16,2-2 5-16,-4-2-7 0,0-5-10 15,-5-4 0-15,-2-6-3 0,-6-8-7 16,-2 6-9-16,-3 3 0 0,-6 7-4 16,-4 6-7-16,-5 1-1 0,-2 0-1 15,-5 6 0-15,-9 7-8 0,-8 9-6 16,-2 13 8-16,7 4 10 0,11 3 1 15,8-3-3-15,12-2-3 0,-2 5-19 16,2 3-20-16,4 5-17 0,7 2-16 16,7-4-25-16,22 8-34 0,-4-9-43 15</inkml:trace>
  <inkml:trace contextRef="#ctx0" brushRef="#br0" timeOffset="-80420.511">5536 4314 890 0,'0'0'169'16,"0"0"-150"-16,0 0-14 0,0 0-5 15,0 0-63-15,-11-3 28 0,3 3-16 16,-1 0-31-16,-6 5-26 0,-4 5 16 16,-4 6 48-16,-2 6 24 15,0 5 20-15,3 2 0 0,1-2 7 16,7-1 1-16,4-2-5 0,5 0-3 15,5 0 0-15,7 1 0 0,7-1 0 16,5-2 1-16,11 1-1 0,10 0-1 16,8-4 1-16,3-4 1 0,-7-4 2 15,-10-4 1-15,-11-4 4 0,-5 1 3 16,-4-1 4-16,2 0-1 0,-2 0-5 16,2 1 0-16,-8-3-2 15,-2 2 4-15,-5 0 1 0,-1-2 3 16,-1 1 11-16,-8 4 7 0,-7 5-8 15,-14 7-13-15,-14 8-3 0,-12 1 15 16,-1 1-10-16,13-7-14 0,14-7-15 16,16-9-5-16,6-2-18 0,3-3-24 15,5-10-56-15,0-1-123 0</inkml:trace>
  <inkml:trace contextRef="#ctx0" brushRef="#br0" timeOffset="-80029.972">5830 4702 1002 0,'0'0'39'0,"0"0"-39"0,0 0-60 15,0 0-43-15,0 0 50 0,69 5 52 16,-36-5-7-16,7-8-53 0,5-7-10 15,-3-2 4-15,-11 0 18 0,-10 1 23 16,-3-1 3-16,3-5 4 0,2-10 8 16,4-9 7-16,-4-5 4 0,-7 4 12 15,-9 9 20-15,-7 10 14 0,0 5-1 16,-5-2-12-16,-4-2-10 0,-4-1 2 16,-3 5-9-16,-5 4-12 0,-3 6-4 15,-10 8-22-15,-7 12 9 0,2 8 13 16,8 7 17-16,7 9-2 0,9 10-13 15,6 19 0-15,6 4-2 0,11-6 0 16,13-10 0-16,6-14 0 0,11-3 0 16,5-8-1-16,6-5-2 0,4-7-6 15,7-10-27-15,2-6-49 0,2-8-16 16,4-9-28-16,-20 1-45 0,-6-1-10 16</inkml:trace>
  <inkml:trace contextRef="#ctx0" brushRef="#br0" timeOffset="-79617.431">6856 4399 288 0,'0'0'132'0,"0"0"-7"16,0 0-53 0,0 0-39-16,0 0-33 0,0 0 0 0,0 0-4 0,-132-410-7 0,95 386-12 15,-1 11 11-15,3 9-2 0,6 6 14 16,9 6 19-16,6 5 0 0,0 9-15 16,-2 22-2-16,-2 32-1 15,2 35 9-15,4 15 15 0,9-6 10 16,4-23 5-1,12-29-9-15,4-12-31 0,7-11-38 16,5-5 0-16,-4-12 15 0,-4-14-42 16,-2-10-37-16,0-7 8 0,4-9 14 15,9-18 73-15,8-20 7 0,2-24 4 16,-3-12-2-16,-9-5 3 16,-9 3 5-16,-9 1 12 0,-4-7 10 15,-3-13-11-15,-2-9 10 0,1-9-31 16,2-7-5-16,1 6 3 0,1 6 2 15,-1 10 0-15,1 19 5 0,0 20-5 16,-2 23 25-16,-3 24 6 0,-3 13-10 16,0 10 13-16,0 1-34 0,0 8-6 15,0 11-54-15,0 24 60 0,0 42 16 16,-2 49 41-16,-2 27 25 0,-4 16-19 16,5-5-25-16,3-12-24 0,2 4-14 15,5 5-25-15,2-2-72 0,-2-40-85 16,-2-26-130-16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39:43.47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15139 9390 942 0,'0'0'0'0,"0"0"-23"15,0 0 12-15,0 0-42 0,0 0 26 16,0 0-29-16,0 0 12 0,0-2 29 16,0 4 0-16,0 3-10 0,0 5-6 15,-1 7 20-15,-3 17 11 0,-3 18 3 16,-1 21 3-16,-3 8 4 0,1 3-8 15,4-2-2-15,0-2 0 0,0 9 0 32,-1 8 1-32,1 8 1 0,-1 6 3 15,2 3-2-15,1-2-3 0,2 1 0 16,2-5-1-16,2 1 1 0,2 1 1 16,2 3-1-16,1 4-4 0,1 5 4 15,0 4 0-15,1 7 0 0,1 5 0 16,2 2 3-16,1 0-5 0,3-1 4 15,0-2-4-15,2-3 1 0,1-5 0 16,1-1 1-16,1 1 1 0,-3 3-1 16,3 6 1-16,-3 6-1 0,-1 5 0 15,-1-1 0-15,-7-6-2 0,-2-12 2 16,-1-9 0-16,1-7 37 0,4 2-37 16,1 0-3-16,-1 3-24 0,-3 0 19 15,-4-3 7-15,-2-5 2 0,-2-7-1 16,0-1 5-16,-3 3 3 0,-3 7 3 15,-3 5-3-15,-7-3 5 0,-2-14-13 16,-2-22 1-16,-2-15 76 0,1-4-58 16,-2 3-19-16,-5 11-37 0,-4 5-7 15,-6 3 25-15,0-3 2 0,-1-4-1 16,3-8 3-16,1-5 12 0,0-6-2 16,-2-7 0-16,-2-6-8 0,1-6 13 15,5-10 69-15,7-11-69 0,-4-2-49 16,-11-3 13-16,-8-2 36 0,-9-4 3 15,-1-3 17-15,6-4 9 0,-5-5 10 16,-6-2-8-16,-6-4-16 0,-5-3-7 16,-6-3 22-16,-5-4-29 0,-3-3-2 15,-4-5 2-15,1-4-4 0,5 2 3 16,6-1 0-16,4 3 13 0,-4-4 7 16,-5-2-20-16,-6-5-2 0,-1-6-16 15,5 0-26-15,7-2 42 0,5 0 4 16,8-2 2-16,4-3 20 0,2-5-10 15,2-6-14-15,4-7-5 0,3-4 5 16,7-7 1-16,5-3-1 0,0-10 5 16,7-7-1-16,2-8-3 0,2-6 1 15,3-8-2-15,5-3-2 0,3-9 1 16,6-2 0-16,2-6 1 0,8-2-2 16,3-6 0-16,2-4-3 0,10-5 3 15,1-5-3-15,6 0-9 0,3 0-3 16,2 7-2-16,5 5 4 0,0 4 0 15,2 1 15-15,6-3 1 0,0-1 5 16,8-3 2-16,3 0 1 0,7 0-4 16,3-1-1-16,3 2-4 0,1 3-7 15,2 3 7-15,-1 5-4 0,1 8-3 16,1 5 4-16,3 7 0 0,1 6 3 16,2 5-1-16,3 8-3 0,1 6 4 15,1 8 3-15,3 4-2 0,0 5 0 16,2 7 0-16,2 3 0 0,2 9-1 15,1 4-2-15,3 5 2 0,-1 5 1 16,-1 5-1-16,-1 7-1 16,-2 7-3-16,-3 9 4 0,-2 5-9 15,-3 9 8-15,-3 8-1 0,-5 3-1 16,-4 8 0-16,-2 6 1 0,1 4 2 16,-2 5 1-16,-3 7 5 0,-2 5 12 15,-5 6-14-15,-3 8-2 0,-4 8 1 16,-3 10 8-16,-7 8 15 0,-5 5-6 15,-5 5 9-15,-4 1-9 0,-1 2-3 16,-5-3 12-16,0-4-9 0,-3-3-19 16,-2-2-1-16,-2 1-49 15,-6-3-50-15,-1-21-123 0,-5-15-299 16</inkml:trace>
  <inkml:trace contextRef="#ctx0" brushRef="#br0" timeOffset="5141.551">23912 9501 791 0,'0'0'24'0,"0"0"-24"0,0 0 0 16,0 0-48-16,0 0-6 0,0 0 48 15,0 0-2-15,0 0 8 0,-411-379-1 16,343 343-4-16,0 3-14 0,-4 5 19 16,-1 6 13-16,-6 1 4 0,0 6 5 15,-8 3-9-15,-5 6-13 0,-1 6 0 16,-2 4 0-16,5 9-6 0,-3 6 2 15,6 4-1-15,-3 6-2 0,3 5 3 16,3 8-13-16,-1 7-1 0,4 8 2 16,0 8 0-16,1 7-2 0,-2 5 6 15,0 8-5-15,0 8-9 0,1 8 0 16,2 6 4-16,2 9 6 0,4 2 5 16,2 4 6-16,0 2 5 0,1 3 0 15,4 3 12-15,1 0 1 0,3 3 1 16,5 2 5-16,4 1 1 0,4-1-10 15,1 0 2-15,6-3 4 0,1-1-6 16,3 1 1-16,3 3 0 0,0-1-2 16,2 3 1-16,3 5-5 0,2 2 2 15,4 3-2-15,5 3 2 0,3-3 3 16,7-4 9-16,7-6-2 0,2-10 1 16,8-4-3-16,3-8 5 0,8-5-9 15,4 0-2-15,4 2-3 0,5 4 3 16,3 1 5-16,3-2 6 0,-2-6-7 15,2-5-10-15,5-3-1 0,1 2 4 16,8 1-3-16,2-2-3 0,6-7-1 16,6-4 1-16,2-4 0 0,5-4-11 15,3-5 5-15,3-4-1 0,3-3 1 16,3-5-3-16,2 0 0 0,2 1 8 16,7-1-1-16,5-1-2 15,0-1 4-15,5-4 0 0,0-6 0 16,8-5 0-16,1-7-2 0,10-7 0 15,1-2 1-15,5-6-2 0,4-1-3 16,2-2-6-16,4-3-8 0,1 1-10 16,5-2 20-16,-3-2-14 0,1-3-8 15,-1-3 31-15,-3-3 2 0,2-2 0 16,3-1-1-16,-2-5 2 0,4-1-2 16,-3-5-6-16,2-5 5 0,-1-3-3 15,-6-2-2-15,-3-4-8 16,-4-4 14-16,-6 0 2 0,1-2-2 0,0-1 1 15,2-2-1-15,-4 1 3 16,-9-2 1-16,-5 1-4 0,-6 1 11 16,1-5-11-16,1 0 5 0,-3-2-2 15,-5-4 0-15,-2-5 3 0,-3-5 4 16,-2-7-3-16,-6-7-7 0,-5-6-1 16,-6-4-2-16,-2-7 3 0,-6-5 0 15,-3-7 0-15,-3-8 0 0,-5-6 2 16,-7-1 1-16,-5-7-3 0,-8-1 0 15,-5-4 5-15,-4-7 6 0,-7-2 3 16,-8-9 2-16,-7-2-8 0,-6-5 6 16,-8 3-6-16,-9-1-8 15,-10 0 4-15,-7-4 0 0,-7-5-2 16,-5-4-2-16,-8-4 0 0,-3-3-2 16,-4-2-8-16,-5 5-1 0,0 1 2 15,-3 4 1-15,-6 3-1 0,-3 2 0 16,-3 1 0-16,-7 1 6 0,-5 5-13 15,-1 10 16-15,3 12 0 0,1 10 13 16,2 10 8-16,-4 6 1 0,-4 2-2 16,-7 2-1-16,-3-1-5 0,-3 0-12 15,-4 0 5-15,-6 0-1 0,0-1 2 16,-4-2-5-16,-5-1-6 0,-3 0-2 16,-2 3-4-16,2 11-15 0,2 10 16 15,9 15 0-15,7 12 8 0,1 5-2 16,-3 7-3-16,1 3 5 0,-6 5-5 15,1 4-3-15,4 7 1 0,4 7 0 16,1 2 6-16,4 5-6 0,-6 9-9 16,0 5-5-16,-4 9-7 0,-2 6-22 15,1 4-7-15,0 9-23 0,2 8-26 16,31-13-27-16,10-1-73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4:58:1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4591 5745 242 0,'0'0'365'0,"0"0"-336"0,0 0 1 15,0 0-30-15,0 0-2 0,0 0 0 16,0 0 0-16,2 30-2 0,-1-20-6 16,1-3 5-16,2 1 2 0,1 1 3 15,0-1 5-15,2 2 10 16,1 0 1-16,1 1 5 0,3-1 7 15,0 2 4-15,3-3 4 0,0 3 2 16,4-3-5-16,2-1-7 0,1 0-7 16,4-2-4-16,8-1 1 0,9-3-1 15,7-2-2-15,3 0-2 0,2-4 1 16,-3-1 3-16,-2-1 0 0,2 0 0 16,0-1 1-16,4 1-3 0,-1 0-2 15,2 1 1-15,-1 0-6 0,3 2-1 16,-1-1-3-16,2 2 0 0,1-3-1 15,3 2 1-15,0-2 0 0,-2 0 0 16,4 2-1-16,-1-2 4 0,2 2 5 16,-1-4 1-16,0 2 2 0,1-1-7 15,2 0 0-15,-1 0-2 0,1 1-2 16,1 1 0-16,1-1 0 0,-1 1 2 16,-1 0 3-16,-1 0-3 0,2 1 5 15,-1 2 3-15,-2 1-7 0,2 1 3 16,-2 2 6-16,-2 0-7 0,2 0 0 15,-1-2-1-15,4-1-1 0,2 0 1 16,1-6 1-16,3 1 4 0,0-1-4 16,0 2 1-16,1-2-3 15,-3 0-2-15,2-1 4 0,0 0-1 16,0-2 4-16,-1 1-1 0,-2 0 6 16,2-1-2-16,-2 2 0 0,-1-1 1 15,-1-1-6-15,-1 0 3 0,-3 2 0 16,2 2-2-16,-2-2 1 0,-4 0 3 15,0 1-3-15,-3-1 4 0,-1 2-3 16,-2-1 1-16,-4-1 0 0,0 0 3 16,-3 3 3-16,-5-2-2 0,0 0 1 15,-4 0-1-15,-2-1-1 0,0 1 0 16,-3 2-1-16,-2-3 2 0,-7 2-4 16,-6 2 0-16,-3-1-1 0,-4 2 0 15,5-2-2-15,-1 2-1 16,2-3-3-16,-3 3-4 0,-3 1 1 15,-2-1-2-15,-3 1 0 0,-3 0 0 16,-1 1-4-16,-3 0-16 0,0 0-18 16,-1-1-23-16,-1 1-39 0,0 0-42 15,-8 8-80-15,-3 3-130 0,-4-2-136 16</inkml:trace>
  <inkml:trace contextRef="#ctx0" brushRef="#br0" timeOffset="44303.419">11975 9296 1209 0,'0'0'35'0,"0"0"-35"0,0 0-7 16,0 0-10-16,0 0-116 0,0 0-15 15,0 0 127-15,0 0 21 0,-578 248 0 16,475-174 2-16,-1 7 6 0,-3 5-8 16,-4 9-3-16,0 5 3 0,-1 2-4 15,0-1 4-15,1 2 0 0,-1-1 10 16,2 3 0-16,-4 2 12 15,1 1 5-15,3 2-4 0,-1 0 0 16,7-3-17-16,3-2 18 0,6-3-7 16,7-5-8-1,5-3-8-15,7-3-1 0,6-4-15 16,8-4-24-16,8-8-12 0,8-8-13 16,10-12-21-16,8-11 9 0,12-17 14 15,9-10 6-15,7-10-27 0,16-11-55 16,6-5-95-16,4-7 67 0</inkml:trace>
  <inkml:trace contextRef="#ctx0" brushRef="#br0" timeOffset="44634.714">12563 9554 810 0,'0'0'411'0,"0"0"-411"0,0 0-32 16,-66 4 3-16,8 16-168 0,-31 20 37 16,-18 13 160-16,-9 11 25 0,4 4-15 15,8 2 7-15,-7 7-5 0,-1 9-12 16,-7 6 0-16,-1 10-7 0,-2 8 5 15,-4 9 2-15,0 8-4 0,-4 5 1 16,3 3 6-16,3 5-2 0,3 2 11 16,7-2-6-16,6-3-6 0,13-7-8 15,13-10-31-15,17-13-63 0,17-16-62 16,15-23-32-16,16-26-27 0</inkml:trace>
  <inkml:trace contextRef="#ctx0" brushRef="#br0" timeOffset="44978.428">13131 9301 1183 0,'0'0'130'0,"0"0"-130"0,0 0-114 16,0 0-42-16,0 0-118 16,0 0 201-16,-468 368 73 0,312-225 74 15,13-1-56-15,16-4-9 0,1 9-9 16,-1 11-20-16,4 6-3 0,1 3-7 16,2 3 0-16,10-5 6 0,2-5 4 15,10-1 19-15,3-4 1 0,4-2 8 16,5-2-7-16,6-6 6 0,6-6-3 15,12-9-4-15,10-9-7 0,15-12-49 16,11-22-156-16,12-30-28 16</inkml:trace>
  <inkml:trace contextRef="#ctx0" brushRef="#br0" timeOffset="45337.774">14226 9380 1149 0,'0'0'12'0,"0"0"-12"0,0 0-175 16,0 0 65-16,-148 206 38 0,26-86 72 15,-17 11 1-15,-2-2 36 0,6-5-6 16,-10 16-6-16,-13 15-9 0,-9 14-16 16,3 10-5-16,4 5-21 0,7 1 16 15,10-3 7-15,9-1 3 0,8-6 4 16,8-4-1-16,3 1-3 0,8-2 0 16,7-1-6-16,5-5-26 0,12-8-28 15,11-13-37-15,18-18-12 0,14-24 15 16,18-25 48-16,14-26 34 0,9-23-13 15,15-16-3-15,18-22-68 0,28-41-64 16,-5 1 48-16</inkml:trace>
  <inkml:trace contextRef="#ctx0" brushRef="#br0" timeOffset="45619.01">14935 9965 1073 0,'0'0'144'0,"0"0"-144"0,0 0-118 0,0 0-22 16,0 0-62-16,0 0 111 16,-369 279 91-16,219-149 80 0,-4 12-39 15,1 8-28-15,-11 23-5 0,-13 19-8 16,-5 10-11-16,4 11-16 0,7 2 5 15,9-5 0-15,11 1 14 0,9-7 8 16,13-8 6-16,13-6-6 0,15-15-7 16,17-18-30-16,13-20-40 0,14-21-37 15,15-21-6-15,11-18-17 0,11-26-20 16</inkml:trace>
  <inkml:trace contextRef="#ctx0" brushRef="#br0" timeOffset="46009.638">15727 10633 887 0,'0'0'0'0,"0"0"-170"16,0 0 62-16,0 0 7 0,0 0 77 16,-250 325 24-16,138-215 64 0,-8 5-29 15,-10 5-12-15,-18 17-3 0,-16 18 3 16,-10 15-8-16,-1 12-15 0,2 8-5 15,11-1-6-15,16-3 0 0,12-7 3 16,18-7 0-16,13-9 7 0,12-7-2 16,12-10-14-16,11-11-1 0,9-12-13 15,8-10-15-15,8-12-13 0,8-6-28 16,5-11-46-16,11-23-21 0</inkml:trace>
  <inkml:trace contextRef="#ctx0" brushRef="#br0" timeOffset="46322.172">16033 11441 937 0,'0'0'0'0,"0"0"-36"16,0 0-49-16,0 0-109 0,0 0 12 15,0 0 179-15,-162 142 3 0,97-78 32 16,-4 6-20-16,-3 6-11 0,-8 7 3 16,-13 15-2-16,-13 17 4 0,-16 18-1 15,-13 20-5-15,-9 18-7 0,-7 21-13 16,-4 17-7-16,2 21 2 15,38-50-39-15,23-26-135 0</inkml:trace>
  <inkml:trace contextRef="#ctx0" brushRef="#br0" timeOffset="50084.759">16966 9110 976 0,'0'0'0'16,"0"0"0"-16,0 0-9 0,0 0-1 15,0 0 10-15,0 0 3 0,0 0 32 16,0 0-13-16,0 0 2 0,932 421 8 16,-814-327-8-16,6 3-4 0,4 2-10 15,2 1 5-15,7 0-2 0,0-3 7 16,4-3 15-16,-4-3-9 16,-4-8 0-16,-4-2-1 0,-5-6-6 15,-4-4-5-15,-11-4-8 0,-7-4-4 16,-14-3-2-16,-11-4 0 0,-12-5-32 15,-12-3-23-15,-13-3-17 0,-15-6-28 16,-13-6-38-16,-14-4-76 0,-9-8-91 16</inkml:trace>
  <inkml:trace contextRef="#ctx0" brushRef="#br0" timeOffset="50575.475">15906 9571 1105 0,'0'0'118'0,"0"0"-116"15,0 0-4-15,0 0 2 0,0 0-60 16,0 0-10-16,-25-3 2 0,53 17-2 16,25 15 46-16,34 20 24 15,22 12 3-15,14 8 0 0,7 3 0 16,-2 1 1-16,6 3 8 0,8 3 9 16,4 1 2-16,5 1 5 0,2 3-15 15,3 2 13-15,1 2 5 0,3 2 8 16,2-3-10-16,5 3 6 0,-2-1-1 15,-1 1-14-15,1 4 7 0,-3 1 5 16,-7 1-9-16,0-1-3 0,-7-3 8 16,-9-4 15-16,-3-2-25 0,-11-5 17 15,-10-8-6-15,-12-7-7 0,-13-11-2 16,-9-8-14-16,-12-5-6 16,-15-6-11-16,-10-7-9 0,-19-7-16 15,-11-9-10-15,-7-6-14 0,-5-3-21 0,-2-1-26 0,-5-2-34 16,-16-1-30-16,-34-7 29 0,-62-23-23 15,6-1-107-15</inkml:trace>
  <inkml:trace contextRef="#ctx0" brushRef="#br0" timeOffset="51047.204">15278 9875 1078 0,'0'0'51'0,"0"0"-51"0,0 0-17 16,0 0-48-16,0 0-31 0,263 112 51 15,-161-52 44-15,3 7-1 16,2 3 0-16,9 4 2 0,5 6 16 0,10 5 13 16,6 4-5-16,7 6 7 15,6 1-15-15,5 2 11 0,4 2 2 16,6 3-9-16,7 4-3 0,7 0 2 16,3-1 2-16,5-1 13 0,5-1 5 15,-6-2 7-15,-5-2-18 0,-2-3 17 16,-5-1-15-16,-3 0-11 0,-3-1-12 15,-7 1 2-15,-12-2-3 0,-12-9 3 16,-14-8 0-16,-15-11-5 0,-15-9-4 16,-14-6 0-16,-15-8-15 15,-12-6-11-15,-18-9-23 0,-13-11-18 16,-9-7-9-16,-7-4-27 0,-5-1-29 16,-5-2-56-16,-25-1-49 0,-55-14 26 15,3-1 62-15</inkml:trace>
  <inkml:trace contextRef="#ctx0" brushRef="#br0" timeOffset="51537.411">14121 10446 1129 0,'0'0'50'16,"0"0"-50"-16,0 0-32 0,0 0 3 15,0 0-26-15,223 69-10 0,-113-28 50 16,9 6 11-16,8 7 3 0,0 3 1 15,8 9 2-15,6 8-2 0,6 8 8 32,0 7-6-32,4 5 3 0,0 2 12 15,3 4 8-15,4 0-5 0,2-1 13 16,5-1 3-16,3 1 3 0,3-2-10 16,6-1-2-16,0-2 5 0,0 1-6 15,3 0 4-15,-4 3-3 0,3 3-1 16,1 1-10-16,-4 3 9 0,-4 3 4 15,-6-1-20-15,-7 2 11 0,-7-2-11 16,-9-3 5-16,-5-3-8 0,-11-3-1 16,-9-4-5-16,-15-7-5 0,-13-10 1 15,-15-11-8-15,-14-10 6 0,-10-10-14 16,-15-7-20-16,-11-13-12 0,-11-10-21 16,-9-7-7-16,-5-5-24 0,-7 0-78 15,-44 0-109-15,0 1-28 0,-10-5 12 16</inkml:trace>
  <inkml:trace contextRef="#ctx0" brushRef="#br0" timeOffset="52032.964">13627 12095 1085 0,'0'0'0'0,"0"0"2"15,0 0-2-15,329 33 0 16,-194-20-14-16,-2 4-33 0,-9 6 34 0,7 7-9 16,4 7 1-16,2 6 16 0,4 8 2 15,0 4 3-15,3 7 14 0,0 2 10 16,1 3-3-16,2 5 4 0,2 4 7 16,-2 2-13-16,-2 1 14 0,-1-2-5 15,-2 1 0-15,-3-1 2 0,-1 0-7 16,-4 1 7-16,-5-1-6 0,-2 0-16 15,-7 0-5-15,-9-3 4 0,-7-2-7 16,-8-2-8-16,-7-4 5 0,-7-2-21 16,-11-4-12-16,-13-5 2 0,-15-8-15 15,-10-9-7-15,-12-11-21 0,-10-9-40 16,-7-8-42-16,-18-9-40 0,-2 0-99 16</inkml:trace>
  <inkml:trace contextRef="#ctx0" brushRef="#br0" timeOffset="52423.57">14085 13610 1166 0,'0'0'78'16,"0"0"-78"-16,0 0-32 0,0 0 13 16,119 28-28-16,-41-16-7 0,14 1 54 15,6 0 2-15,7 3-2 0,-1 3-14 16,4 3 13-16,5 6 1 15,3 5 2-15,4 3-1 0,4 5 5 16,3 1-5-16,2 2 6 0,2 1 13 16,2-2 3-16,3 2-2 0,1-1-10 15,-1 0 3-15,0 3-7 0,-3-1 4 16,-2 4-11-16,-3 1 0 0,-1 4-14 16,-1 3-26-16,-1 3-51 0,-3 1-85 15,-32-17-118-15,-20-9-215 0</inkml:trace>
  <inkml:trace contextRef="#ctx0" brushRef="#br0" timeOffset="56512.888">15098 10133 606 0,'0'0'78'0,"0"0"-66"0,0 0 63 16,0 0-46-16,0 0-27 0,0 0-1 15,-103-65 1-15,78 51 1 0,-2 0-3 16,-1 2-1-16,0-1 1 0,-2 0 6 16,-1 1 4-16,-5-2-9 15,-7-2 2-15,-5-1-1 0,-2 1 2 16,3 4 2-16,6 1 2 0,2 3 5 15,-2 2 3-15,-1-1 17 0,-1 3-27 16,1 1 3-16,0 3 5 0,-4 0-5 16,0 4-7-16,-2 4-2 0,-1 3 0 15,0 4 0-15,-1 3-1 0,1 1-3 16,2 5-4-16,2 0-6 0,3 4 6 16,4 0 4-16,3 2 1 0,0 2-2 15,2 2-2-15,0 3-5 0,1 5 1 0,-1 4 1 16,-2 7-4-16,1 6 11 0,-1 3 3 15,2 5 0-15,0 1 0 0,2-1 0 16,3-1 0-16,1-1-1 0,5 2 1 16,2 0-1-16,2 2 0 0,4 0 1 15,2 1 0-15,0-2 1 0,6-4 2 16,2-3-2-16,3-3 4 0,1-2-2 16,5 1 0-16,3-2 1 15,4 2-3-15,0-1 3 0,1 0-3 16,2-1 5-16,1-1-3 0,2-2 0 15,1-1-1-15,1-1-1 0,2 0 2 16,2 1-1-16,-1-1 2 0,1 1-1 16,1-1-2-16,2 1 1 0,1 1-1 15,1 0-1-15,0 0 1 0,1-1-1 16,-1-1 0-16,0-2-1 0,-1 0-6 16,-1-4 4-16,3-2-4 0,0-4 7 15,2-3-4-15,4-3-1 0,-2-3 4 0,2-2 1 16,0-4 1-16,2-2 0 15,-2-1 3-15,-4-5-1 0,-4-5 1 16,7 1-2-16,7-1-2 0,3-1 0 16,9-3 2-16,-6-5 1 0,-2-2 1 15,2-5-4-15,-1-4 0 0,3-3 0 16,-1-2 1-16,2-2-1 0,2-2 1 16,-1-3 0-16,0 0 1 0,0-2-2 15,1 0 1-15,0 1 3 0,-1-1-2 16,1-1 6-16,-1 0-4 0,1 0 1 15,2-2 2-15,-2-1-1 0,0-2 0 16,1-2-2-16,-2 0-2 0,-2-2-1 16,-2-3 3-16,0-1-2 15,-5-3-2-15,0-3-2 0,-1 0 2 16,-6-2 2-16,-2-1 4 0,-2-3 8 16,-4-3 4-16,-3-1 6 0,-4-4 1 15,-2 1 1-15,-2-3-4 0,-6 0-11 16,-1-1 4-16,-1 1-4 0,-5-2-2 15,-1 0-1-15,-2-1-5 0,-1-1 1 16,-4-2-2-16,-3-2-2 0,0-5 0 16,-2 0 0-16,0-3-4 0,-4 2-3 15,0 3-3-15,-2 5 4 0,0 7 2 16,0 9 1 0,-1 6 3-16,-2 6 4 0,2 2 4 15,-5 1 2-15,0 2 2 16,2 4 0-16,0 5 0 0,4 5-4 15,-1 2-4-15,-2-4 1 0,-6-4-5 16,-4-3-4-16,-5-3-5 0,3 3-6 16,-1 1-2-16,0 2 9 0,4 3-2 15,-4 0 7-15,0-2 3 0,0 2 0 16,0-2-2-16,-4-2 0 0,3 0 0 16,1 2 0-16,-1-1 0 0,-1 0-5 15,-11-4 5-15,-10 0 1 0,-2 2 0 16,2 8-6-16,1 4 1 0,7 7 6 15,-1 3 0-15,1 1 5 16,2 2-5-16,3 2 2 0,1 1-1 16,0 4-1-16,3 2 0 0,4 1-3 15,5 0-5-15,-6 5 1 0,-9 6 4 16,-9 9-7-16,-7 4-2 0,1 3 6 16,5 0-2-16,0 2 3 0,-1 2 5 15,3 1 0-15,3 2-1 0,3 2 2 16,2 2 0-16,1 1-1 0,4 3-2 15,2 0 1-15,0 2-3 0,2 1-1 16,0-1 4-16,0 2 1 0,2 1 0 16,-3 0-6-16,3 4 6 0,1 2-3 15,4 2 3-15,3-1 0 0,4-3 5 16,5 1-1-16,4-2-3 0,5-2-1 16,6 2-4-16,0-1-2 0,2 1 2 15,5 0 2-15,2-2 0 0,3 2 2 16,2-2 0-16,2-2 0 0,5 1 0 15,2-3 0-15,1-3 0 0,5 0-1 16,2-3 1-16,0-1 0 0,5-2-1 16,2-5 1-16,2-3-3 0,5-3 1 15,3-3 0-15,0-1 0 0,5-1 1 16,-1-1 1-16,1 1 0 0,1-2 0 16,-1-4-1-16,1-4-1 0,-2-6-1 15,1-7-2-15,0-5-1 16,-1-10 3-16,1-6-6 0,0-8 6 15,0-5 3-15,0-4 2 0,2-4 1 0,-2-1 2 16,1-1-2-16,-2 0-2 0,0-4 0 16,1-1-1-16,-4-4 1 0,3-2 2 15,0-1-3-15,-1-5 0 0,3-3-3 16,-2-4 2-16,-3-6-1 0,1-5-2 16,-3-3-2-16,-2 1 3 0,-1-1 3 15,-3 0 1-15,-1 2 2 0,-3-3-2 16,-5 1 5-16,-2 3 2 0,-4 1 0 15,-4 3 5-15,-5 2 1 0,-3 2 4 16,-6 0-3-16,-5 0 0 0,-3-2-2 16,-8 2-2-16,-6 2-7 0,-9 2-4 15,-7 6-1-15,-6 4-3 0,-8 6 4 16,-6 4-5-16,-9 2 1 0,-6 6-6 16,-5 3-22-16,-1 7-4 0,3 6 9 15,-2 8 20-15,-1 5 6 0,0 6 0 16,-1 6-5-16,-3 9-9 15,0 9 14-15,-3 7 1 0,-3 6 0 16,-1 6-8-16,-3 6 6 0,0 8-12 16,0 9-8-16,-2 7-22 0,1 10 5 15,1 7 13-15,3 9-44 0,3 8-52 16,21-23-91-16,13-12-54 0</inkml:trace>
  <inkml:trace contextRef="#ctx0" brushRef="#br0" timeOffset="76628.883">10868 16033 0 0</inkml:trace>
  <inkml:trace contextRef="#ctx0" brushRef="#br0" timeOffset="77332.035">10868 16033 0 0,'-2'0'0'0,"-1"0"0"0,-2 1 0 0,-1-1 0 0,1 0 0 0,-2 0 0 0,2 0 0 0,-1 0 0 0,-1 0 0 16,0 1 0-16,1 0 0 0,-2 1 0 15,-2 0 0-15,-1 2 0 0,-2-1 0 16,-3 2 0-16,-1 0 0 16,0 1 0-16,-2-1 0 0,0 2 0 15,2 0 0-15,-1 0 0 0,-2-1 0 16,3-1 0-16,2-1 0 0,1-2 0 16,5-2 0-16,0 0 0 0,2 0 0 15,-1 0 0-15,2-2 0 0,0 1 0 16,-3-1 0-16,-1 0 0 0,0 0 0 15,-1 0 739-15,-2 0-639 0,-2 0-95 16,-6 0-2-16,-4 2-3 0,-2 0-18 16,1 0-16-16,-1 1 34 0,4 2 1 15,2-2 12-15,3 0 7 16,3 0 9-16,4-1 11 0,2 0 3 16,2 0-1-16,2 0-5 0,2-1-14 15,1 0-6-15,2 0-10 0,0-2-7 16,2-1-6-16,3 0 4 0,4-3 2 15,0 0 2-15,2 0 0 0,1 0 0 16,0 0 0-16,2 2 3 0,0-1 2 16,1 1 0-16,1 0 6 0,1 1 8 15,2 1 1-15,0 0-4 0,1 2-2 16,0 1-1-16,2 0-4 0,-1 0-3 16,1 0-4-16,1 0-1 0,1 0 1 15,-1 0 1-15,3 2 2 0,3 0 6 16,1 1 4-16,0-1 9 0,3 0 4 15,0-2 5-15,5 0-8 0,7 0-10 16,5 0 1-16,-1 0 1 0,-2-2-4 16,-6 1-5-16,-4 1-5 0,-1 0-2 15,2 0-1-15,-3 2 0 0,0 0 0 16,-6 1 3-16,-4 0-3 0,-6-3 3 16,1 3 1-16,5-1-2 0,1 3 7 15,3-1 2-15,0 1-6 0,0 1-2 16,-1-1 2-16,-1 0 3 0,1 0 2 15,-3 0-1-15,1-1 0 16,-3 0 0-16,0-1 0 0,-2 0-3 16,-1-1-3-16,-5 1-3 0,-2 0 0 15,-2 0-1-15,-3-1-1 0,-2 0-2 16,-2 0-5-16,0 0-7 0,-2-2-4 16,-1 2-1-16,0-2-2 0,-1 0-8 15,0 0-7-15,0 1-10 0,0-1-22 16,-1 0-34-16,-1 0-41 0,-11-4-78 15,1-2-131-15</inkml:trace>
  <inkml:trace contextRef="#ctx0" brushRef="#br0" timeOffset="78138.455">13324 16342 435 0,'0'-1'223'16,"0"0"-159"-16,0-1-8 0,-5-2-37 16,2 1-11-16,-1 0-5 0,1 1-3 15,1 0 1-15,0 0 1 0,1 0-1 16,1 2 7-16,0 0-8 0,1 0-2 16,4-1-19-16,3-2 17 0,5-1 3 15,4-2 2-15,5-1-1 0,3 0 0 16,2-1 8-16,2 1 6 0,6-1 12 15,6-3 3-15,6 3-2 0,0-1 1 16,-3 2-7-16,-2 2-10 0,-5 2-2 16,5-1 1-16,0-1 0 15,1 1 0-15,4 0 5 0,0 2 7 16,1-1 0 0,2 1-2-16,-2 1-3 0,1-1-3 15,-1 1-1-15,1 1 2 0,0-2-5 16,1 0-2-16,0-1 4 0,0-1 0 15,2-1 4-15,0 0 2 0,-1 0 3 16,0-1-1-16,-2 2-6 0,-3-1-2 16,1 2-3-16,-4-1 1 0,1 2 2 15,-3-1-4-15,-1 1-2 0,-1 1 3 16,-1 0-2-16,-7 0 2 0,-7 0-3 16,-3 1-3-16,0 0 0 0,2 0-2 15,2 0 2-15,3 2-2 0,-2 0 0 16,-2 0 3-16,-1 1 1 0,-5 0-3 15,0-1 4-15,-4 0 3 0,0 0-6 16,-3 0 0-16,-3-1-3 0,-1 0 0 16,-3 0-5-16,-3-1-16 0,1 0-15 15,-2 0-23-15,0 0-20 0,-2 0-20 16,-13-3-26-16,1 0-59 0,-2 1-205 16</inkml:trace>
  <inkml:trace contextRef="#ctx0" brushRef="#br0" timeOffset="80650.745">12596 15107 134 0,'0'0'228'0,"0"0"-225"15,0 0-6-15,-14 5-11 0,9-3-84 16,0-1 18-16,0 2 23 0,2-1 5 16,-1 0 1-16</inkml:trace>
  <inkml:trace contextRef="#ctx0" brushRef="#br0" timeOffset="81308.611">12553 15105 100 0,'0'0'161'0,"0"0"-20"0,0 0 13 16,0 0-17-16,0 0-28 15,0 0-21-15,0 0-20 0,0 0-22 16,0 0-20-16,-26-75-11 0,22 58-3 16,-1-1-2-16,2-1 1 0,0 0-1 15,1-4 2-15,1 0 0 0,1-3 0 16,0-7 2-16,3-8 12 0,6-11-4 15,1-4-6-15,1 3-1 0,3 1 1 16,-3 7-2-16,1 0-1 0,1 2 1 16,-1 1 4-16,2 2-5 0,-3 3-1 15,-3 9-2-15,0 7-4 0,-3 7-1 16,-1 4-2-16,1-2 4 0,0 1 1 16,0 0-3-16,0 1-4 0,1 1-2 15,-1 1 0-15,0 1 1 0,2 0-1 16,-1 2-2-16,1 2 1 0,0-1 2 15,0 2-4-15,1 2 0 0,2 0-1 16,1 0 3-16,0 0-1 0,2 3 0 16,-2 1 2-16,2 0-2 0,-3 2 0 15,1 1 1-15,2 0 1 0,-3 3 1 16,0-1 0-16,0 2 0 0,-2-1 1 16,1 4 0-16,-1-1 0 15,1 1-1-15,-2 1 3 0,1 1-1 16,0 1-2-16,-1 3 3 0,1 0 2 15,0 2-1-15,-1 2 1 0,1 3 4 16,-2-1-3-16,0 2-4 0,0 1 0 16,2-1-1-16,-3 1 0 0,-1 0-1 15,2 7 0-15,-1 5 2 0,2 6-2 16,-1-3 0-16,-1-9 0 0,0-10-1 16,-2-10 1-16,0-1 2 0,0 1-1 15,0 2 1-15,2 2 0 0,-1-2 0 16,0 0-1-16,-1 0 3 0,0-2-3 15,0-1 0-15,1 1 2 16,-3-2-1-16,1 0 0 0,-1-2 3 16,2 1-2-16,-2-2 0 0,0-1 0 15,0-1-2-15,-1-1 0 0,0-3-1 16,0 2 1-16,0 0 0 0,0-2-1 16,0 0-5-16,-1-3-7 0,1 2-9 15,0-1-12-15,-1-1-23 0,1 0-40 16,-1 3-78-16,1 1-117 0,-3-1-207 15</inkml:trace>
  <inkml:trace contextRef="#ctx0" brushRef="#br0" timeOffset="105039.905">13955 17818 256 0,'0'0'83'0,"0"0"-69"0,0 0-14 16,0 0 0-16,0 0 4 0,-27 11 47 15,17-7 7-15,1 2-16 0,-3 0-11 16,1 0-4-16,0-1 1 0,-1 0 2 16,1 1-5-16,0-1-4 0,1 0-4 15,3-1-3-15,1 2-4 0,2-5 3 16,1 2 7-16,2-2 3 0,1 0 1 16,0-1-4-16,0 1 1 15,0-1 2-15,1 1 3 0,2 1-2 16,0 1-3-16,1-1-2 0,1 2-1 15,0-1 0-15,2 1 3 0,1-1 0 16,-1 2 1-16,1-3-1 0,-1 2-2 16,2-2 1-16,-1 0 3 0,0 2-1 15,1-2-3-15,2-2-2 0,0 3-1 16,2-2-5-16,-1 0 1 0,1 0-1 16,1-1-5-16,1 0 2 0,1 0-4 15,0 0 3-15,1-1-1 0,1-3-1 16,2 3 0-16,2-5 0 15,1 3 0-15,-2-2 0 0,3 1 0 16,1 0-2-16,0 1-2 0,-2 0 1 16,1 0-1-16,0 2 1 0,-2-2 0 15,-1 3-2-15,2-1-4 0,-1 1 4 16,1-1 1-16,0 1 0 0,3-1 1 16,-1 1-1-16,3-2 0 0,1 1-1 15,1 0 1-15,0 1 0 0,6 0 0 16,4 0 0-16,4 0 1 0,-4 0 1 15,-8 1 2-15,-9 1 1 0,-4-1-3 16,4 1 0-16,4 0-2 0,5 1 4 16,0 0 0-16,0 0-1 0,5 0-3 15,7-1 0-15,5 1 2 16,3-1 4-16,-3-2 1 0,-5 1 3 16,-4-1 2-16,-1 0-4 0,-1 0-2 15,1 0 2-15,-3 0 6 0,-3 0 0 16,-6 0-4-16,2 0-7 0,-3 0-3 15,-1 0 1-15,4 0 3 0,-8 0 0 16,3 0 1-16,0-1-2 0,-1 1 1 16,-3-1 0-16,-1 0-2 0,-1-2 1 15,-3 2 2-15,-1 0-1 0,-2-1 3 16,-1-1-3-16,-2 2 2 0,-1 0-4 16,-1-1-3-16,-1 1 0 0,0-2-1 15,0 2 0-15,-2-1-1 0,0 0 1 16,-1 0-2-16,0 2 0 0,-2-1 3 15,-1 1-1-15,0-1 0 0,0 0-5 16,-1 0 3-16,0-2 0 0,-3-1 0 16,-2 0 0-16,-3-2 3 0,-2-2-2 15,-1 1-2-15,-3-1-3 0,-2-1 2 16,-2-1-1-16,-2 2 3 0,-3 0 0 16,-3 0-2-16,-8 1-1 0,-12-1-1 15,-14 2-2-15,-9 2-2 0,-2 4-1 16,0 0 0-16,4 4 0 0,0 0-13 15,-2 2 2-15,2-1 4 0,1 0 5 16,4-1 0-16,1 0-1 0,1-2-2 16,-1 0 3-16,1 0 7 0,0 0-5 15,0-1 10-15,-1 0-4 0,2 3-7 16,0-1-4-16,2 1 2 0,5 0 7 16,3 1 8-16,3 0 0 0,4-2 7 15,3 0-2-15,1-1-2 0,3 0-2 16,3 1-1-16,5 0-2 0,6-2 0 15,4 2 1-15,-1-1 0 0,-1 0 1 16,-3 4-1-16,-4 0 0 16,3 0-2-16,3 1 0 0,2-2 2 15,5 0 1-15,5-2 0 0,5-1 2 16,2-1-2-16,2-1-1 0,0 1-8 16,3-1-5-16,4 0 4 0,5 1 10 15,3-1 5-15,5 0 1 0,3 0-2 16,9 0-1-16,9-2 2 0,11-4 3 15,3-1-4-15,0-1 0 0,0-1 1 16,-3 1-2-16,3-2 5 0,1 1 2 16,3-2 4-16,4 0 1 0,1 0-1 15,4 1-6-15,1-1-7 16,2 2 6-16,3 0-1 0,-2 3-5 16,-1 2-1-16,-2 0 1 0,2 1 1 0,0 0-1 15,1 0 1-15,-2 1 0 0,-3 0 0 16,-4-1 8-16,-1 2 0 0,-1-1-7 15,-3-2 1-15,-4 2-2 16,-3-4 5-16,-2 0 10 0,-2 0-8 16,-1 0-6-16,-4 0-2 0,-6 1 3 15,-8-1-2-15,-9 4 1 0,-7-3-2 16,-2 4-1-16,-3 0 0 0,0-1-1 16,-1-1-2-16,-4 3-1 0,0 0-1 15,-2 0 2-15,0 0 3 0,0 0 2 16,-1-1 0-16,-1 0 3 0,-3-3 2 15,-2-1-2-15,-2-2-4 0,-3-2-1 16,-3 1-2-16,-4-1-1 0,-5 0 0 16,-8-1-4-16,-10 0-2 0,-11 2-5 15,-4 3 2-15,-1 1 2 0,2 4 0 16,0 6 1-16,-2 1 1 0,-5 4-3 16,-3-1-5-16,-8 7-2 0,-4 0-5 15,-4 1 0-15,-2 4 1 0,1-1-5 16,2-1-3-16,3-1-2 0,3-1 10 15,5-2 1-15,5-2 16 0,6-3 5 16,7-2 1-16,6-2 4 0,3-3 6 16,2-1 8-16,3-1-1 0,0 1 4 15,3-1 2-15,2-1-5 0,-1-1-1 16,2 3-5-16,4-2-7 0,5 1 3 16,6-1 1-16,1-1-10 15,-2 3-2-15,-2-3-2 0,0 2 1 16,5-2 3-16,4 1 0 0,2-1 0 15,2 1-2-15,4-1-4 0,2 0 1 16,1 0 0 0,0 0-6-16,1 0-1 0,6 0-5 15,5 0 0-15,6-1 9 0,6 0 7 0,14-4 0 16,13-1 1-16,16-3 1 0,6-1-1 16,2-4 1-16,-2 1 3 15,-3 0 4-15,3-1-3 0,2 3-3 16,2 1 11-16,0 1 1 0,3-1-2 15,1 2-2-15,0-1 2 0,1 1-1 16,-1 2 0-16,2 0-4 0,-3 1 1 16,-4-1-1-16,-5 3 6 0,-2-2-1 15,-4 3-3-15,-3-2-4 0,-6 3-2 16,-5-1 0-16,-3 2 2 0,-4 0 9 16,-5-1-7-16,-11 1-5 0,-8 0-1 15,-8 0-1-15,-3 0 4 0,-1 0-1 16,-1 0-2-16,0 0 0 0,-4 0-1 15,-2 0-1-15,-1 0 1 0,0 0 2 16,-2 0 3-16,-4 0 3 0,-3-3 3 16,-6 0 1-16,-7-2-4 0,-13-3-8 15,-18 0-2-15,-16-1-3 0,-11 0-12 16,0 7-3-16,1 1-1 0,4 1-4 16,-2 6 1-16,-6 1 7 0,-5 4 5 15,-6 1-2-15,-2 3-1 0,0 3-3 16,0-1-3-16,0 4 2 0,1-1 3 15,4-1-8-15,4-1 7 0,7 1 6 16,7 1 8-16,9-4 3 0,7-2 2 16,11-4 4-16,7-3-3 0,11-3 6 15,9-1 7-15,8-2 7 16,4-1 7-16,1 0 0 0,1 0-5 16,0 0 0-16,4 0-8 0,1 0-17 15,0 0-3-15,5 0-10 0,4 0-5 16,7 0 5-16,7 0 12 0,17-4 1 15,15-3 1-15,19-2 2 0,10-5-1 16,2 1 7-16,-2-2 3 0,-3 3 0 16,-1 1-8-16,2 1 10 0,-3 1-1 15,-4 2 1-15,1 2 0 16,-8 2 0-16,2 2 3 0,-4-1-8 16,-4 2 0-16,-4 0-4 0,-6 0 0 15,-3 3-4-15,-6-3 0 0,-4 1-1 16,-8-1 3-16,-8 1 1 0,-5 0-4 15,-4-1 1-15,-1 0 10 0,2 0 4 16,-2 1-5-16,-3-1-5 0,-5 0-2 16,-1 0 0-16,-3 0 0 0,-1 0-3 15,0 0-2-15,0 0-3 0,-3 0-2 16,-1-2-8-16,-5-4-11 0,-3-2-33 16,-2-6-66-16,-10-21-70 0,3 4-143 15,6-2-279-15</inkml:trace>
  <inkml:trace contextRef="#ctx0" brushRef="#br0" timeOffset="166070.259">16741 16080 863 0,'0'0'14'0,"0"0"-14"16,0 0-13-16,0 0-56 0,0 0-5 15,0 0 11-15,0 0 28 0,-110 18 11 16,89-11 14-16,2 1 8 0,-3 4 2 16,2-2 3-16,0 0 6 0,2 1 15 15,2-2 9-15,2-2 4 16,4-2 8-16,2-2 14 0,4-2 3 15,1 0-13-15,2-1 2 0,1 1-9 16,0-1-10-16,0 0 0 0,0 0-11 0,4 0-9 0,0 0-8 16,2 2 4-16,1 0-3 0,3 1 0 15,3 1 0-15,3-1-3 16,5 0 2 0,4-1-1-16,2 0 5 0,3-1 4 15,9 0 4-15,6 0 3 0,12 0 10 16,1 1 0-16,-1 0-3 0,-4 2 2 15,-5 2-3-15,2-2-5 0,-3 3-2 16,-1 0 0-16,-4 2-12 0,-5 0-3 16,0 4-1-16,-3 0 0 15,-2 2-2-15,-3-1 0 0,-6-1 0 16,-5-2 1-16,0-1-1 0,1 2 0 16,2 4-5-16,3-1-8 0,-3-1-8 15,-1 0-7-15,-2-1-7 0,-2-1-20 16,-2-2-12-16,-3 0-36 0,0-2-36 15,0-1-52-15,-4-3-75 0,-1-3-119 0</inkml:trace>
  <inkml:trace contextRef="#ctx0" brushRef="#br0" timeOffset="166593.17">18198 16262 741 0,'0'0'135'0,"0"0"-135"16,0 0-4-16,0 1-57 0,3-4 42 16,1 0 16-16,1-2 3 0,3 0 4 15,4-2 5-15,2 0 1 0,6-3 10 16,4-1 8-16,9-3 0 0,10-4-10 16,14-3 6-16,5 0 4 0,-1 1 3 15,1 5-1-15,-4 2 2 0,4 3 2 16,-1 1-5-16,1 3 0 0,-4 0 0 15,-1 3 1-15,-2 1-3 0,-3 0-1 16,1 2-2-16,-4 0-9 0,-2 0-8 16,-1 3 4-16,-5 1-6 0,-3 0 1 15,-7 1-5-15,-7-3-1 0,-7 1 1 16,0 0-1-16,0 1-1 0,-1 0-7 16,3 1-7-16,-6-1-2 0,-4-1-9 15,0 0-11-15,-2-1-11 0,-4 0-15 16,0-1-17-16,-1-1-20 0,-2 0-29 15,0 0-21-15,5-10-36 0,0-1-53 16</inkml:trace>
  <inkml:trace contextRef="#ctx0" brushRef="#br0" timeOffset="167161.992">19940 16052 621 0,'0'0'182'0,"0"0"-180"15,0 0-2-15,0 0-12 0,0 0 10 16,-45 21-13-16,42-21 1 0,-2 0 14 15,3 0 13-15,1 0 17 16,1 0 7-16,0 0 9 0,0 0-8 16,1 0-16-16,6-1 0 0,1-2 5 15,4-1 8-15,4-2-1 0,6 1-8 16,2-2-6-16,2 0-1 0,1-2 0 16,2 1 4-16,2 2 3 0,2 0-5 15,0 0-2-15,8 1-4 0,5-1 4 16,9 1 2-16,-2 0 0 0,-2 1-4 15,-4 1-1-15,-2 2 4 0,1 0 2 16,-4 0-5-16,2 0-1 16,-2 1-2-16,-1 0 1 0,0-1 2 15,-5 1 0-15,0 0 0 0,-2 0-4 0,-7 0-1 16,-4 1-2-16,-7-1-1 0,0 0-2 16,1 2-3-16,2-1-2 0,1 0-2 15,-3-1 1-15,-4 2 0 0,0-1-1 16,-3 0-2-16,-1 0-3 15,-2 1-7-15,-3-2-4 0,0 0-1 16,-4 1-1-16,1-1-2 0,-1 0-4 16,0 0-8-16,0 0-1 0,0 0-3 15,0 0-6-15,0 0-8 0,0 0-11 16,-1 0-21-16,1-1-23 0,-2-2-44 16,-6-12-47-16,-1 2-77 0</inkml:trace>
  <inkml:trace contextRef="#ctx0" brushRef="#br0" timeOffset="168336.789">20314 15259 800 0,'0'1'72'0,"0"-1"-16"0,0 1 45 16,-2 0-42-16,-1 0-12 15,-1 4-25-15,-5 0-4 0,0 3-18 16,-5 5-7-16,1 8-16 0,-2 13-1 15,-5 17 2-15,1 14 7 0,2 2 0 16,4-6 4-16,7-13-2 0,3-17 0 16,3-10 2-16,0-8 4 0,0-5 0 15,0-2 4-15,2-1-4 0,1-2 3 16,-2-3 3-16,1-2 1 16,0-8 12-16,4-6 7 0,1-15 0 15,3-14-3-15,3-16-6 0,2-1-4 16,-2 1 1-16,1 6 0 0,-2 10-1 15,3 4-6-15,-2 11-4 0,-3 10-7 16,-1 8 4-16,-1 5-1 0,0 2-2 16,4 3-1-16,1 2 6 0,3 5 5 15,0 9 4-15,1 7-1 0,2 11-1 16,0 9-1-16,-3-4 1 0,-1-5-1 16,-3-5-1-16,-3-11-3 0,4 2 0 15,1-2-2-15,2-4-2 0,0-4 6 16,-1-3-2-16,0-5 3 0,2-2 0 15,-3-6 0-15,5-6 0 0,-2-4 2 16,1-8 1-16,4-8 2 0,1-8 0 16,-3 5-2-16,-3 5-3 0,-6 12-3 15,-4 11-3-15,0 5-2 0,-1 4-6 16,1 5 14-16,-2 10 11 0,-2 10 12 16,-1 12-5-16,-2 10-11 0,-5 3-4 15,0-6-2-15,-2-12 1 0,4-12-2 16,2-9 0-16,1-3-18 0,0-1-27 15,0-3-33-15,1-1-60 0,4-3-41 16,2-8 11-16,10-24 9 0,-4 1 7 16</inkml:trace>
  <inkml:trace contextRef="#ctx0" brushRef="#br0" timeOffset="168466.433">21000 15172 384 0,'0'0'185'15,"0"0"-70"-15,0 0 36 0,0 0-57 16,9 46-55-16,-9-23-7 0,-3 10-14 15,-8 8-18-15,0-5-4 0,3-2-24 0,0-8-26 16,2-7-57-16,0 11-55 0,1-4-114 16</inkml:trace>
  <inkml:trace contextRef="#ctx0" brushRef="#br0" timeOffset="168685.261">21071 14574 1518 0,'0'0'79'0,"0"0"-79"0,0 0-15 16,0 0-99-16,0 0 32 0,0 0-7 15,0 0-18-15,0 0-19 0,-30 45-14 16,25-31-15-16,10 4-16 0,3-7-64 15</inkml:trace>
  <inkml:trace contextRef="#ctx0" brushRef="#br0" timeOffset="169077.452">21428 14739 541 0,'0'0'158'0,"0"0"-102"16,0 0-4-16,0 0-14 0,0 0-2 15,0 0-1-15,0 0-1 16,-8 12-5-16,3-4-2 0,1 3-2 15,-1 5-8-15,2 4 1 0,-2 3-2 0,3 4-6 16,-3 9-4-16,1 16 0 16,-1 19-1-16,-1 14-3 0,1 5 2 15,0 0-1-15,2-10-1 0,0 0 2 16,3-4-1-16,0-5-3 0,3-6-3 16,2-8-6-16,1-7 2 0,1-7-3 15,2-5-16-15,-1-9-27 0,0-8-37 16,0-9-54-16,2-4-29 0,10-10-15 15,0-3-17-15,0-8-14 0</inkml:trace>
  <inkml:trace contextRef="#ctx0" brushRef="#br0" timeOffset="169374.508">21717 15107 628 0,'0'0'213'15,"0"0"-184"-15,0 0-9 0,0 0-15 16,0 0-5-16,0 0-5 0,-22 7 5 16,12 1 12-16,2 4 22 0,-1 5 3 15,-4 15-6-15,1 15 1 16,-4 18-9-16,0 12-5 0,2 3-6 15,3 2-4-15,1-5-8 0,1-1-1 16,3-3 0-16,2-8-4 0,3-9-11 16,1-9-21-16,5-9-51 0,3-11-65 15,6-8-56-15,-2-8-83 0</inkml:trace>
  <inkml:trace contextRef="#ctx0" brushRef="#br0" timeOffset="169752.642">22060 15441 990 0,'0'0'114'16,"0"0"-36"-16,0 0 1 0,0 0-49 15,0 0-20-15,0 0-10 16,0 0-13-16,-92 9-11 0,50 4 18 16,-10 7 1-16,2-1-8 0,5 1 12 15,7-4 1-15,8-4 3 0,8-1 2 16,4-4 3-16,2-1 0 0,-1 1 2 15,0 0 1-15,2-1 5 0,4-2 6 16,7 0-1-16,2-3 0 0,2-1-3 16,0 0-6-16,3 0-3 0,4 0-3 15,7 0 6-15,2 0 13 16,4 0-3-16,4 1-8 0,-2 2-5 0,5-1 1 16,0 2 6-16,-1 2 2 0,3 1-5 15,-2 1-2-15,3 2-2 0,-2 1 4 16,0 1-4-16,-1 0-4 0,-1 0 0 15,-2 1 0-15,-1-1-3 0,-3-1-1 16,-3-2-1-16,0 0-16 0,-4-1-27 16,-2-2-28-16,-4-1-35 0,-2 1-51 15,-3 3-75-15,-2-2-129 16,0 2-249-16</inkml:trace>
  <inkml:trace contextRef="#ctx0" brushRef="#br0" timeOffset="173096.367">16241 16233 164 0,'0'0'233'0,"0"0"-233"16,0 0-26-16,0 0-37 16,0 0-15-16,2 62 58 0,-2-49 8 15,0-1 3-15,0-2 9 0,0-2 4 16,5-2 13-16,0-1 11 0,1 0 6 16,2-3-6-16,2 1 2 0,1 0-7 15,1-2-2-15,2 1 6 0,1-2-8 16,4 0 8-16,0 0-1 0,2 0-6 15,2 0-9-15,0 0-4 0,0-1 0 16,4 0-3-16,1-1 0 0,1 0 1 16,2 1-1-16,0 0 1 0,7-1-1 15,7 2 3-15,6-1 0 0,3-1-3 16,-2 0-2-16,-2 0 1 0,-8 1-1 16,2-1 0-16,1 0 0 0,-1 0 4 15,0 1 1-15,-1-1-1 0,0 2 0 16,1-1 2-16,0 1 0 0,4 0 1 15,1-1 1-15,3 0-1 0,5 0-2 16,-1 0-4-16,3-2 1 0,2-1-1 16,-1 0 2-16,4 0-2 0,-1-2 3 15,0 3 1-15,0 0 6 0,-1 3-5 16,1-1-6-16,2 1 6 16,0-1 1-16,0 0-1 0,0-1 0 15,0 0-1-15,0 1 2 0,2-4-4 16,0 2 3-16,2-3 3 0,1 1 6 15,-4 0-8-15,-2 1 1 0,0 1-6 16,-3 0-4-16,0 1 1 0,3 1-1 16,-1-1 2-16,4 1-2 0,-2 1 1 15,0 0 2-15,3 0-1 0,-3 0 2 16,0 0-1-16,-1 0 1 0,1 1 1 16,2 2-3-16,0-1-2 0,-2 2 2 15,0-2-1-15,-2 0 0 16,-1 1-1-16,2-2 0 0,-1 1 1 15,-1-1 3-15,2 1 7 0,-2 0-5 16,1 0-2-16,-1-1-4 0,-2 4-1 16,-3-3 1-16,-1 3-2 0,0 0 0 15,0-1-2-15,2 2 4 0,2-1 0 16,2-3 0-16,1-1 1 0,2 1-1 16,-2-2 2-16,0 0-1 0,0 0-1 15,1 0-1-15,-1 0 1 0,0-2 1 16,2 1 1-16,-2-1-2 0,1-2 1 15,-2 0 1-15,0-1 3 16,-5-1 3-16,0 0 3 0,-2-3 4 16,-1-1 0-16,-1-3-4 0,0-3-1 15,-1 0-2-15,3-5-1 0,-4 0-2 16,1-3-3-16,-5-1 1 0,-1 0 0 16,-2-2 4-16,-4-1 3 0,-4-1 5 15,-8 1 7-15,-4 4-2 0,-3-6 2 16,2-10 5-16,3-9-8 0,2-11-7 15,-6 0-12-15,-4 2-5 0,0-2-1 16,0 0-8-16,-4 0 4 0,-4 0 0 16,-2 1 0-16,-5 1 6 0,0-1 1 15,-6 2 3-15,-5 0 7 0,-5 1 0 16,-7-1-5-16,-4 2 1 0,-4 0-2 16,-4 1-1-16,-4 0 0 0,-2 0-3 15,-5-1 0-15,-1 3-6 0,-2-1-4 16,-3 1-1-16,-1 0 2 0,-3 1 3 15,0 1 0-15,-4 1 1 0,-3 2 6 16,0 0-14-16,-5 1 15 0,-3-1 1 16,0 1 0-16,-6 1-1 0,1 3-3 15,-6 0 3-15,0 2 1 0,-3 2 0 16,1 2 0-16,1 1 0 0,-2 3-2 16,4 3-6-16,-4 2-3 0,3 4-6 15,0 1 0-15,0 1 0 16,3 1 1-16,-3 1 4 0,3 2 9 15,-4 2 2-15,0 0 0 0,-3 2-3 16,-2 2 4-16,-1 2 2 0,1 3-2 16,1 0-5-16,-1 3 4 0,-3 1-11 15,6 2-13-15,0 0-12 0,2 5 5 16,4 1 5-16,2-1 4 0,3 4 5 16,-2-1 13-16,2 3-2 0,-3 4 4 15,1 1 3-15,-4 0 0 0,4 3-1 16,-6 0 0-16,2 1 1 0,-1-1 0 15,0 2 1-15,1 0-1 16,5 0 0-16,4 1-1 0,3 0 1 16,3 0 0-16,0 1 0 0,1 3 0 15,1 1-3-15,-2 1-3 0,2 2 5 16,-1-3-1-16,0 2 2 0,1 0 2 16,1 1-2-16,0 1 0 0,0-2 2 15,1 0 0-15,0 0-1 0,1 0-1 16,4 0 3-16,1 0-3 0,1-1 1 15,4 2 0-15,0 1 2 0,3 1 2 16,-4 1 0-16,2 1-1 0,-2 1 2 16,0 1 1-16,-1-1 9 0,-1 2-8 15,-1-1 4-15,-1 1-2 16,1-1-4-16,2 0-4 0,0 1-2 16,7-4 1-16,1-3-1 0,7-2 0 15,6-6 1-15,4-2 1 0,7-5-2 16,2-1 2-16,-4 6-2 0,-1 2 3 15,-2 3 2-15,1 1 1 0,2 0-3 16,0 2 5-16,1 0-2 0,2 0-2 16,0 0 1-16,3 0-3 0,-1-1 2 15,3 1 0-15,3-2 0 0,2 1-3 16,0 0 0-16,3 0 0 0,1-2-1 16,2 1-1-16,0-1 1 0,0 0-2 15,1-1 2-15,1 1 0 0,-1-2-2 16,1 0 1-16,1 0 2 0,-1 0-1 15,0 3 3-15,2-1 0 0,-1 1 2 16,0 2 11-16,3-2-14 0,-1-1 1 16,2 0 2-16,-1 1-2 0,2-2-2 15,1 1 1-15,1-2 1 0,1 1-2 16,0-2 0-16,2 1-1 0,0-2 0 16,0 0 1-16,1-2-1 0,1 1 1 15,-1 0-1-15,2 0-2 0,0 1-8 16,0 0-8-16,0 2-12 0,2-1-16 15,2 5-35-15,8 9-34 16,-3-3-90-16,-3-5-145 0</inkml:trace>
  <inkml:trace contextRef="#ctx0" brushRef="#br0" timeOffset="185634.02">13234 6949 939 0,'0'0'7'0,"0"0"-7"16,0 0 0-16,0 0-25 0,0 0-60 16,0 0 4-16,0 0 75 0,0 0 6 15,0 0 4-15,-95 152 0 0,75-124 15 16,-1 0 14-16,-3 7 4 0,-4 11-10 15,-7 10 2-15,-2 5-4 16,2 4-4-16,0-3-1 0,3-2-3 16,0 6 2-16,-1 1-4 0,2 8-2 15,-3 2-4-15,1 7-5 0,0 5-1 16,0 6 0-16,0 5-1 0,2 1 0 16,3 2-1-16,0 1 0 0,3 1 5 15,1 0 0-15,4 1-6 0,3 1 4 16,3 1-3-16,3 1 0 0,1 1 1 15,2 1-1-15,3-1 3 0,2-3-2 16,3 0-2-16,0 2 1 0,4 2 0 16,1 3 2-16,4 0 4 15,-1 0-4-15,2 0-3 0,2-2 1 16,0 0 3-16,3-4 0 0,1-7-1 16,3-5-1-16,1-3-2 0,1-2 1 15,1-4 0-15,2-3-1 0,0-3 0 16,3 0 0-16,2-4 1 0,-2 3-1 15,1 1-2-15,0-2 2 0,2-1 0 16,1-4 0-16,1-2 0 0,-1-4 0 16,1 0 0-16,0-4 1 0,0-3 2 15,1-6-1-15,0-5-1 0,0-6-1 16,1-4 0-16,3-5-1 0,-1-3 0 16,1-4-1-16,2-2-5 15,3-1 1-15,0-3 2 0,2-1 3 16,2 0 1-16,-1-2 1 0,2-1-1 15,-1-2 1-15,4-4-1 0,-2-2 0 16,4-6 0-16,3-2-2 0,0-3-1 16,3-4 0-16,-1-3-1 0,2-3 2 15,0-1 1-15,0-2 1 0,0 0 0 16,-1-1 0-16,0-1 0 0,1-1 4 16,0-2 0-16,4-4-1 0,1-2-2 15,2-6-1-15,2-4 0 0,3-6 1 16,-3-2-1-16,-1-3-2 0,1-3 1 15,-1 0-1-15,2-3 1 0,0 2 1 16,-1 1 1-16,2 0-1 0,-3 1 1 16,-1-1-1-16,1-2 2 0,-3-1 4 15,1-3 1-15,1 1-7 0,0-2 0 16,1-5 1-16,0 0 1 0,-2-2-2 16,-1-3 0-16,0-2 0 0,-2-3 0 15,-2-3 0-15,1-3 0 0,-2-2 2 16,-2-2-2-16,-1 0 3 0,-2-1-3 15,-3-3 3-15,-1-3 0 0,-2-6 1 16,1-6-1-16,-2-2-1 0,2-3-4 16,-1-3 3-16,-3 0-1 0,0-4 0 15,-2-3 0-15,-4 3 6 16,-3-2-2-16,-2 0-1 0,-3-3 7 16,-1-4 5-16,-1 1 4 0,-5-4-10 15,-4-2-1-15,-1 0-8 0,-3-2 0 16,-4 0 0-16,-2 0-5 0,-1 0 3 15,-3-3 1-15,-2 3-1 0,-3 0 2 16,-1 0 0-16,0 1 3 0,-5 1-1 16,-2 5-1-16,-3 2-1 0,1 0 3 15,-7 1 0-15,2 1-3 0,-5 4-1 16,-1 4 1-16,-3 3 3 0,-2 1 0 16,-2-1 1-16,0 5 6 15,-4 3-5-15,-1 0-5 0,-3 5 3 16,-2 0-3-16,-2 2 0 0,-3 5 5 15,-1 4-5-15,-3 5 0 0,0 1 2 16,-1 3-2-16,-2 1-4 0,0 2 3 16,-2 3-3-16,-2 4 1 0,-3 5 3 15,-1 5 0-15,-1 3 0 0,-4 3 1 16,0 4-1-16,0 4-3 0,-1 1 3 16,-1 5-1-16,-2 4-1 0,-3 1 2 15,-3 6 2-15,2 2-2 0,-1 3 0 16,0 2 0-16,1 4 0 0,-2 1-3 15,0 4-1-15,-2 4-2 16,1 2 0-16,-2 0 5 0,1 3-2 16,0 6 0-16,-2 2-1 0,0 6 1 15,-2 3 0-15,0 2 0 0,-2 3 3 16,2 4 1-16,0 0-1 0,1 3 1 16,1 4-2-16,-1 0 1 0,3 3-2 15,-2 3-1-15,0 1 2 0,3 6 0 16,1 0 2-16,3 7-2 0,0 1 1 15,3 1-1-15,1 3-1 0,5-1 2 16,3 1 2-16,2 0-2 0,4 1 0 16,3 2-4-16,1 2-5 0,3 2 5 15,3 3 0-15,0 0 1 0,4 3 0 16,1 0-1-16,1 0 2 0,4 1 2 16,2 2 0-16,4 0-1 0,2 2-1 15,2 1 2-15,2-1-2 0,0 0-4 16,5 3 0-16,-2-2 0 0,2 4 2 15,-1 0 1-15,2 1 2 0,2-1 1 16,1 0 0-16,1 1 0 0,1-2 0 16,1 3 1-16,-1 0 1 0,3 1 2 15,1-1-3-15,0 0-1 0,1 0-1 16,0 1 1-16,1 4 0 0,1 0 0 16,-2 1 1-16,2-2 2 15,0 0-2-15,1-1 4 0,0 2-2 16,1-1 2-16,0 0-4 0,2-1 2 15,-2-3 0-15,-1 0 0 0,0-4 2 16,0-1 0-16,0-5-4 0,0-3-1 16,0-4 0-16,2-5-3 0,1-7-10 15,3-3-12-15,1-4-9 0,2-4-22 16,5-1-39-16,1-3-62 0,-2-13-71 16,-2-8-121-16</inkml:trace>
  <inkml:trace contextRef="#ctx0" brushRef="#br0" timeOffset="186509.694">13337 8348 887 0,'0'0'0'0,"0"0"-13"0,0 0 10 15,0 0-97-15,0 0 27 0,0 0 41 16,0 0 19-16,0 1-30 0,3 3 22 16,2 6 19-16,2 4 2 0,0 8 15 15,1 14-2-15,0 12-2 0,1 11 7 16,-3 0-6-16,1-10-2 0,-3-17-5 16,1-13-4-16,-1-7 0 0,1-4 0 15,2-1-1-15,-1 0 3 0,1-3-1 16,0-4-2-16,3-7 1 0,1-10 7 15,7-18-3-15,8-21-5 16,4-24-16-16,4-8-13 0,-2 2 3 16,-4 10 18-16,-6 19 8 0,-2 13 6 15,-5 16 14-15,-5 13 7 0,-3 9-1 16,-2 4-10-16,1 0 1 0,2 2 2 16,1 4 12-16,0 6-6 0,2 8-13 15,1 10-2-15,-3 11-6 0,0 6-2 16,-2-3 1-16,-4-10-1 0,-1-11-2 15,1-6 0-15,1 1-1 0,0-1-3 16,1 0-6-16,1-4 1 0,0-4-4 16,1-5-10-16,3-3 5 0,4-10 15 15,2-6-7-15,6-13-11 0,7-10-6 16,4-7 5-16,-1 5 6 0,-7 10 15 16,-6 13 1-16,-6 9 10 15,1 1 9-15,3 2 3 0,2 1 4 16,-2 6 5-16,-1 1 2 0,0 9 4 15,-1 4-12-15,-1 5-16 0,0 5-5 16,-2 10-4-16,1 7 0 0,0 6-2 16,-2-5-1-16,-3-10-6 0,-1-10-15 15,-3-8-31-15,3 1-42 0,8 1-60 16,-2-4-105-16,-2-6 25 0</inkml:trace>
  <inkml:trace contextRef="#ctx0" brushRef="#br0" timeOffset="186665.933">14612 8104 1006 0,'0'0'192'0,"0"0"-153"0,0 0-39 16,0 0-2-16,15 71-80 0,-15-36-6 16,-3 9-11-16,-2 4-23 0,0-5-26 15,2-9-27-15,3-14-61 0</inkml:trace>
  <inkml:trace contextRef="#ctx0" brushRef="#br0" timeOffset="186853.479">14629 7727 1150 0,'0'0'298'16,"0"0"-286"-16,0 0-12 0,0 0-54 15,0 0-115-15,0 0 36 0,0 0-39 16,0 0 20-16,0 0 3 0,28 107 6 16,-18-70-33-16,0-4-88 0</inkml:trace>
  <inkml:trace contextRef="#ctx0" brushRef="#br0" timeOffset="187183.622">15092 7329 807 0,'0'0'220'15,"0"0"-176"-15,0 0-44 0,0 0 0 16,0 0-108-16,0 0 28 0,0 0 16 15,-25 102 52-15,10-20 12 0,-2 16 12 16,3 6 16-16,3-1 13 0,5-10 6 16,2 0-8-16,3-5-11 0,0-8-3 15,1-8-9-15,4-9 2 0,2-9-6 16,3-7-7-16,0-6-4 16,2-7-1-16,0-6-14 0,-2-8-23 15,-1-7-23-15,1-3-36 0,4-2-47 16,11-8-44-16,-4-2-69 0</inkml:trace>
  <inkml:trace contextRef="#ctx0" brushRef="#br0" timeOffset="187574.279">15686 7262 569 0,'0'0'48'0,"0"0"-36"16,0 0 4-16,0 0-13 0,0 0-3 15,0 0 12-15,-5-24 24 0,5 24-1 16,-1 0 1-16,0 5-10 0,-2 5-6 15,0 8 13-15,-3 15 23 0,-2 23-8 16,0 24-3-16,-2 15-7 0,1 6 0 16,-1-2-4-16,1-6 0 0,0-1 1 15,1-1-7-15,3-2-19 0,2-6 1 16,2-9-5-16,1-9-5 0,1-8-5 16,4-7 0-16,2-4-15 0,1-5-20 15,0-4-30-15,2-9-28 0,-2-7-21 16,0-6-12-16,0-4-5 0,4-3-10 15,7-9-5-15,0-6-37 0</inkml:trace>
  <inkml:trace contextRef="#ctx0" brushRef="#br0" timeOffset="187951.805">16138 7756 1015 0,'0'0'169'0,"0"0"-126"0,0 0-43 15,0 0-22-15,0 0-72 16,0 0 43-16,-81 9 19 0,55 3 22 16,-2 1 10-16,1 3-4 0,-1 1 4 15,1 3 4-15,1-2 1 0,-1 3-5 16,3 1 1-16,1 1-1 0,2-2 3 16,0 0 7-16,7 0 1 0,0-4-4 15,5 0-2-15,3-2 0 0,5-3 2 16,1 0 3-16,3-1 1 0,4 1 9 15,5 0 13-15,1-1 0 0,4 0-3 16,2 0 6-16,4-2-1 0,2 1-3 16,3-2-5-16,1 1-5 0,5 1-4 15,-2-1 0-15,-1 0-2 0,1-1-2 16,1 1-1-16,7 4 2 0,-2-3 1 16,-7 0-1-16,-4-1-1 15,-5-2-2-15,2 2-5 0,1 2-5 16,-2-1-2-16,-3 1-6 0,-3 2-31 15,-3 0-46-15,-1 10-79 0,-4-2-102 16,-6-1-165-16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02:29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3515 8163 693 0,'0'0'1'0,"0"0"15"0,0 0 21 15,0 0-23-15,0 0-8 0,0 0 2 16,0 0 6-16,0 0 0 0,-93-1-13 16,88 0-1-16,2 0 4 0,1 1-1 15,-1 0-2-15,3 0-1 0,0 0-4 16,0 0-5-16,4 0 2 0,3 0 7 16,2 0 7-16,3 1 6 15,2-1 8-15,4 0-1 0,-1 0 4 16,5-3-1-16,0 1 4 0,-1-1 2 15,2-1-1-15,1 2 0 0,1-1-3 16,-1 0-5-16,0 0-3 0,3 0-3 16,1 0-4-16,5-3 1 0,6 0-3 15,8-3 0-15,1 0-3 0,-1 2-1 16,-1-2 2-16,-6 4 1 0,3-2-3 16,0 1 0-16,-1 2 1 0,5 1-3 15,-4 2 0-15,3-1-1 16,0 2-1-16,-1 0 5 0,2 0-4 15,0 0 3-15,2 0-2 0,1 0 1 16,1 0 0-16,1 0 1 0,0-3 1 16,1 1 2-16,-1-1 1 0,-2 0-2 15,1 1 0-15,1-2 1 0,-1 1 2 16,0-1-6-16,3 1-1 0,-2 0-2 16,2-1 0-16,-2 1 0 0,1 0-4 15,0 0-5-15,1 0-2 0,1 1 1 16,1-2-1-16,2 0 1 0,1-1 2 15,1 1 0-15,2-1-3 0</inkml:trace>
  <inkml:trace contextRef="#ctx0" brushRef="#br0" timeOffset="1605.096">5519 8140 633 0,'0'0'33'0,"0"0"-29"0,0 0-4 16,0 0-1-16,0 0 1 0,1-3 0 15,1 0 9-15,0 1-6 0,0-1-3 16,2 0-3-16,0 2-2 0,0 1 1 16,0 0 1-16,1 0 3 0,2 0 7 15,3 0-1-15,-1 0-4 0,3 1 1 16,2-1 0-16,1 0 9 0,3-1-2 15,0-2 4-15,3-1 6 0,2 0 6 16,1 1 1-16,-2-2 2 0,2 1-7 16,0-1-5-16,2 1-3 0,-1-1 1 15,1 1-1-15,3 1-1 0,0-2-3 16,0 0-1-16,2 1-1 0,0 0 0 16,0-1-4-16,1 0-1 0,0 2-2 15,6 0 2-15,3 2-1 0,6 0 2 16,1 1 5-16,-5 0 1 0,-2 2 4 15,-5 0 0-15,0 2-1 0,0-3 14 16,1 1-19-16,2-2-4 0,1 0-2 16,-2 0 3-16,0-3 0 15,2 0-1-15,-2 0 1 0,1-1-1 0,3 0 2 16,0 0 0-16,-1-1 1 16,2 2-4-16,-3-1 1 0,0 2-1 15,2-1 0-15,-2 3 0 0,1-3 0 16,0 2-1-16,-2 1 1 0,1-3 0 15,1 2 0-15,-2-1-3 0,1 0 1 16,1 0 1-16,0 0 1 0,0 1 2 16,-1 0 4-16,3-2-2 0,-3 3 1 15,2-2-1-15,0 0-3 0,-1 0 3 16,-1 1 1-16,1 1-2 0,-2 0 3 16,1-1 4-16,2 0-3 0,1-1 0 15,1 0-1-15,0 1-3 0,0-2 1 16,2-2-1-16,-2 1-2 0,2-2-1 15,-2 1 4-15,1 0-2 0,-4-2 0 16,1 1 0-16,0 1 0 0,-3-1 0 16,0 2-3-16,1-1 5 0,-4 1-2 15,1 2 1-15,-2 0 1 0,-5-1-2 16,-5 2 1-16,-4-1-1 0,-1 0 0 16,4 2 3-16,3-2 3 0,3 0 2 15,-2 1 4-15,0-1-1 0,-4 2 0 16,0-2 1-16,-2 2-6 0,0-1-2 15,-3 1-2-15,0-1 2 0,-1 1 1 16,1-1-3-16,-2 0 1 16,-1 0-1-16,-1 1-3 0,-2 0 0 15,1-2-2-15,-3 2-2 0,-1 0 0 16,-2 0 0-16,1 0-1 0,-3 0-15 16,0 0-13-16,-1 0-20 0,-2 0-27 15,2 0-39-15,-3 0-56 0,1 0-59 16,-1 2-106-16</inkml:trace>
  <inkml:trace contextRef="#ctx0" brushRef="#br0" timeOffset="37802.802">4180 5381 614 0,'0'0'0'15,"0"0"0"-15,0 0 66 0,0 0-33 16,0 0-28-16,-31 11 2 0,23-10 9 15,0 2-14-15,0 0-2 0,0-2-6 16,0 2-3-16,1 1 5 16,0-1 3-16,2 1 1 0,0-1 0 15,-1 0 2-15,3-1 1 0,-1 0 7 16,3-1 7-16,0 1 8 0,1-2 10 16,0 1-3-16,0-1-21 0,0 1 33 15,0-1-22-15,0 1-10 0,1-1-4 16,0 1 26-16,0-1-6 0,-1 0-25 15,3 1-1-15,1 1-2 0,1-1 0 16,-1 1-2-16,1 0 2 0,2 1-1 16,1-2 1-16,2 1 1 0,-1 1-1 15,2-2 4-15,2 1-4 0,0 1-4 16,2-1 3-16,1 1 2 0,1-2-2 16,1 2 1-16,2 0-1 15,-1-1 1-15,2 1 0 0,1-1 1 16,0-1-2-16,-1 1 1 0,4 0-1 15,0-1-1-15,0 0 0 0,2 0-3 16,0 2-1-16,2-2 0 0,1 0 2 16,-2-1 1-16,2 2 2 0,1 0 1 15,-1-1-1-15,1 1-7 0,1 0 3 16,-1 2 5-16,0-1 3 0,2 1-2 16,-4-2 1-16,3 3-1 0,-5-2-1 15,3 1-1-15,0 0 1 0,0 0 1 16,0 1-1-16,0-2 2 0,-1 1-2 15,1-2 0-15,1 0-1 0,-1 0 1 16,3-2 0-16,-2 0-1 0,-1-2-3 16,2-1-1-16,-2-1 4 0,0 0-1 15,1-2 1-15,-1-1 1 0,0-1-1 16,1-2-2-16,-2-2 0 0,1-1 0 16,-1-2 0-16,0-2-1 0,0-1 0 15,0-2 4-15,-2-1 0 0,1 1 1 16,-5-4 1-16,3 0 3 0,-2-3-3 15,-1 0 1-15,-2-2-3 0,2-7 1 16,1-5-1-16,2-7 2 0,-1-1 1 16,-5 3-1-16,-1 5 0 0,-3 5 1 15,-1 0 2-15,0 2-2 16,-2 4-2-16,-5 4 11 0,0-5 1 16,2-5-9-16,0-5-2 0,-1-4 0 15,-3 6-4-15,-2 4 0 0,-4 7 2 16,0 3 4-16,-2-3-4 0,-3 3-6 15,0 1-1-15,-3-2-10 0,0 4 14 16,-5-1-2-16,0-4-9 0,-4 2 9 16,-1 1-3-16,-2 2-3 0,-2 2 8 15,0 0 2-15,-2 2-1 0,-2 1 2 16,2 2 0-16,-4 0 4 0,0 1-4 16,-8-1 0-16,-6 1 1 0,-9 1-1 15,-3 1 0-15,4 6-5 16,4 4-12-16,5 0 17 0,-1 2 9 15,-1 0-7-15,2 0 4 0,-1 3-6 16,-3 2 0-16,2 0 0 0,-4 2-1 16,2 2 0-16,-5 0 1 0,0 3-2 15,0 0-4-15,-4 3-1 0,1 0-9 16,-1 0-6-16,-1 2-3 0,2-2 3 16,5 1 18-16,2-1 4 0,0 0 2 15,2 1-1-15,1 2-1 0,-4 0 0 16,4 3 10-16,-4 3-6 0,4 1-2 15,-4 0 5-15,0 3-3 0,0 0 0 16,0 2-2-16,0 1-1 16,3 0 0-16,-2 2 0 0,8-2-1 0,6-3 7 15,6-4 8-15,6-7 0 0,2 1-6 16,-3 4-8-16,0 3-1 0,-1 6-2 16,1 0 1-16,4 3-1 0,0 6 1 15,4 6-2-15,4-5-1 0,6-7 1 16,3-11-4-16,3-2 4 0,3 4-1 15,2 3 3-15,4 3-1 16,3 1 1-16,1-3 1 0,4 0 0 16,5-1 4-16,-2-1 1 0,11 1 1 15,6 2 1-15,5 0 5 0,-2-4-7 16,-8-6-2-16,0-1-1 0,7-2-2 16,4 2 2-16,6 1 0 0,-5-5 3 15,-5-4 1-15,3-3 11 0,1-1-10 16,1-4 2-16,0 0-3 0,1-2-2 15,0-1-2-15,0 0-2 0,-2-4-1 16,1 1 0-16,0-1-1 0,-4 1-4 16,4-1-3-16,-4 1-10 0,-1-2-26 15,3 1-42-15,-4 0-71 0,-8 2-124 16</inkml:trace>
  <inkml:trace contextRef="#ctx0" brushRef="#br0" timeOffset="53875.806">4726 13889 126 0,'0'0'118'16,"0"0"-18"-16,0 0 6 0,0 0-74 16,-51 2-15-16,39-5-10 0,0-2-4 15,0-1-3-15,-3 0 0 0,0 0-2 16,0-1 1-16,2-1 1 0,-2 2 0 16,5-1 1-16,-1 2 7 0,2 0 3 15,3 1 2-15,-1 1 2 0,3-1 0 16,0 2 2-16,2-1 4 0,-2 1 3 15,4 0 5-15,-1 2 2 16,1 0 1-16,0 0-2 0,0 0-6 16,0 0-5-16,0 0 1 0,0 0-1 15,0 0-7-15,0 0-6 0,0 0-5 16,-2 0-1-16,2 0-1 0,0 0-1 16,0 0-1-16,0 0 2 0,0 0 1 15,0 0 0-15,0 0 0 0,0 0 0 16,0 0 0-16,0 0 4 0,0 0-2 15,0 0-1-15,0 0 1 0,0 0 1 16,0 0-2-16,0 0 0 0,2 0 0 16,-1 0 1-16,4 1-1 0,-1 0 1 15,-1-1-2-15,2 0 1 0,0 0-1 16,2 0 0-16,0 0 0 0,0 0 0 16,-1 0 1-16,1-2 0 0,2 2 3 15,0-2 2-15,-1-1-1 0,0 1 0 16,2 0 3-16,-1-2 0 0,3 1-3 15,1-2 0-15,-2 1-2 0,3 0-1 16,-4 0 3-16,4 1-4 0,1-2 1 16,-3 3 0-16,2-2-1 0,-1 1 1 15,2 0-2-15,-1 0 0 0,3-1 0 16,-3 1 0-16,3-1 1 0,1 0-1 16,-1 0 1-16,2-1 1 0,0 0-2 15,0 0 1-15,-1-1 0 0,2 2 1 16,-2-1 0-16,1 1 0 0,-1 1-1 15,2-1-1-15,0 1 0 0,-1 0 1 16,1-1-1-16,1 2 0 0,1 0 0 16,-1 1 0-16,1 1-1 15,0-1 1-15,0 0 0 0,0 1 1 16,3 0-1-16,-3 0 0 0,2 0 0 16,0-1 1-16,0 0 0 0,-1 0-1 15,2-1-1-15,-1 0 1 0,1 0 1 16,1-1 0-16,-1 1 0 0,0 0 0 15,0-1-2-15,0 1 1 0,0 0 0 16,1 0-1-16,0 1 1 0,1-1 0 16,-2 0 0-16,4 1 0 0,-2-1 0 15,-1 0 0-15,3 2 0 0,-1-2 2 16,-1-1 0-16,2 1-1 16,-2 0 0-16,-2-1-1 0,2 1 1 15,-1 1-1-15,0-1 0 0,2-1 2 16,0 2-2-16,2-2-2 0,4-1 2 15,-2 2 1-15,-1 0 1 0,6-2-2 16,0 0 1-16,2 0 2 0,-6 0-3 16,-3 2 1-16,-7-1-1 0,6 1 0 15,4 0 0-15,-1-1 1 0,5 1-1 16,-5 0-1-16,-2 1 1 0,2 0 1 16,-5 0 0-16,8 0 3 0,-3-1 1 15,-1 1-1-15,0-2-2 0,-2 2 3 16,2-1 0-16,1-1-1 0,1 1-3 15,0 0 1-15,-1 0-2 0,1-1 0 16,-1 2 2-16,0-1 0 0,0 1 1 16,-1-2 3-16,1 1-2 15,-1 1 2-15,-1 0 0 0,0-1-3 16,-1 1-3-16,1-1 1 0,-1 1 2 16,5 1-3-16,-2 0 2 0,-1 0-1 15,5-1-1-15,-9 1 0 0,4 0 1 16,1 0-1-16,-5-2 0 0,4 2 0 15,0-1 0-15,0 1 0 0,-1-2 0 16,1 2 1-16,-2-1-1 0,1 1 0 16,-2 0 0-16,1 0 1 0,-1 0-1 15,2 0 0-15,-2 0 0 0,1 0 0 16,-2 0 1-16,7 0-1 0,-4 0 0 16,0 0-1-16,-1 0 1 0,-3 0 0 15,4 0 2-15,0 0-2 0,1-1 0 16,1-2 1-16,-2 1-1 0,0 0 2 15,0-1-2-15,0 0 3 0,-1-1-3 16,0 1-3-16,0 0 3 0,1 1 0 16,0 0 1-16,1 1 1 0,1-2-2 15,-1 2 0-15,1 0 0 0,-1 0 1 16,0 0-1-16,0 1 0 0,1-1 0 16,-1 1 0-16,1 0 1 15,-1 0-1-15,5 0 0 0,-5 0 1 0,0 0 0 16,0 0 0-16,-4 0 1 15,4 1 0-15,0 0 0 0,0 0 1 16,0 1-2-16,1 1-1 0,-1-1 1 16,1 3-1-16,-2-1 0 0,1-1 0 15,0 1 1-15,-2 0-1 0,-1 0 0 16,1 0 0-16,0 2 1 0,0-2 1 16,1 1-2-16,-1 0 2 0,0 1 0 15,1-2-2-15,0 1-1 0,2-1 1 16,2 0 0-16,7 1 1 0,7-1 2 15,-2 1-2-15,-3 0 0 0,-4-1 2 16,-6-1-2-16,2 1 2 0,-2-1-3 16,-5-1 1-16,-2 0-1 15,-5 0 2-15,-1 0 1 0,3 1-2 16,5 0 2-16,3 1 0 0,0-1-1 16,0 0-2-16,-1 1 1 0,0-1 1 15,0 0 0-15,1 0 1 0,-1 1 0 16,0 0-1-16,0-1 1 0,-1 0-2 15,0 1 2-15,-1-1 1 0,0 2-2 16,-2-2 3-16,0 2-1 0,-1 0-3 16,1-1 1-16,-2 0 1 0,1-1 3 15,-1-1-1-15,2 1-4 0,-2-1 8 16,0 1 1-16,-1-2 0 0,1 1-1 16,-2 0-2-16,1 0 1 15,-2-1-5-15,0 0 1 0,-1 1 3 16,0 0 0-16,0-1 2 0,-1 0-3 15,-2-1 2-15,0 1-4 0,0-1 2 16,0 2-2-16,-2-2 1 0,0 1 1 16,-2 0-5-16,0 0 3 0,0 0-3 15,1-1 1-15,-3 1-1 0,0 0 1 16,0 0-2-16,-3 1 2 0,-1-1-2 16,-1 0 0-16,-1 0-3 0,1 0-4 15,-3 0-7-15,0-1-8 0,-2 1-13 16,0-1-22-16,-1 0-27 0,-1-1-35 15,-14-14-65-15,1 0-91 0</inkml:trace>
  <inkml:trace contextRef="#ctx0" brushRef="#br0" timeOffset="102222.723">22052 11734 0 0</inkml:trace>
  <inkml:trace contextRef="#ctx0" brushRef="#br0" timeOffset="102597.684">22052 11734 0 0,'20'-14'0'0,"0"1"0"0,-3 2 0 0,1-3 0 0,-1 1 0 0,-4 0 0 0,0-1 0 0,-3 2 0 0,-2-1 0 15,1-1 0-15,-2-1 0 0,-1 0 0 16,-1 1 0-16,1-1 0 0,0 0 0 16,-4-2 0-16,-2 2 0 0,0 4 0 15,-2 5 0-15,-4 2 619 16,6 4-500-16,0-1-24 0,-3 1 28 15,3-2-32-15,-1 1-52 0,-1 0-13 16,0 1 29-16,1-2 1 0,-1 2-27 16,0-1-9-16,1 1-13 0,1 0-7 15,0 0-10-15,0 0-12 0,0 0-2 16,0 0-5-16,3 5-10 0,2 4-2 16,7 6 11-16,8 14 16 0,11 11 8 15,10 12 6-15,5 6 0 0,-2-2 1 16,-3-1 0-16,-3-3 1 15,-1-1 2-15,0-2 3 0,0 0 2 16,-3-2-3-16,3 0-4 0,-7-3 5 16,-2-4 7-16,-1-3-3 0,-9-9-1 15,-4-6-3-15,-5-6-2 0,-1-3-5 16,3 1 0-16,-1 0-4 0,-2-1-13 16,1-3-11-16,-4-3-8 0,-2-3-26 15,-3-2-27-15,0-2-32 0,0-19-30 16,-3-1-45-16,-2-6-134 0</inkml:trace>
  <inkml:trace contextRef="#ctx0" brushRef="#br0" timeOffset="103217.577">23300 11316 1004 0,'0'0'23'0,"0"0"-27"0,0 0 4 16,2 5-30-16,-2 0-34 0,-2 4 20 16,-4 3 13-16,-5 9-14 0,-11 12 23 15,-13 14 5-15,-9 16 7 0,-8 7 6 16,0 3 2-16,4-3 2 0,1 0-1 16,-1 1-4-16,1 3 3 0,1-1-13 15,2-1 2-15,6-4 8 0,3-4-2 16,5-4 3-16,8-8-2 0,3-6-5 15,2-8-9-15,7-10-4 0,1-8 0 16,6-9 13-16,3-7 4 0,-2 1 7 16,2-3 0-16,0-1-5 0,0-1-7 15,2-3-4-15,3-4 9 0,5-5 3 16,0-5 0-16,7-2 0 0,-4-2-6 16,4 2 7-16,-4 2 3 0,1 2 0 15,-1 4 5-15,-2 4 5 0,0 1 19 0,-3 3 8 16,1 0 7-16,-1 2-7 0,1 1-1 15,0 0-7-15,0 3-16 0,2 3-7 16,0 2 3-16,0 4 3 0,2 2 6 16,-2 4 5-16,3 3 5 0,-3 5-3 15,-1 9 4-15,4 12-4 0,-1 12 2 16,-3 8 0-16,-3 4-1 0,-2 0-1 16,-2 0-4-16,2 3-7 15,-2 1-2-15,0-1-2 0,3-2 3 16,-3-2-1-16,2-3 23 0,0-3-4 15,-2-4-6-15,2-4 3 0,-2-4-1 16,0-3-8-16,0-4-3 0,0-7-7 16,-1-9-4-16,-2-9-5 0,0-8-3 15,0-6 1-15,0-2-8 0,0 0-22 16,0-1-17-16,0-3-26 0,-2 0-29 16,-1-5-36-16,-8-22-55 0,3 0-74 15,-3-7-120-15</inkml:trace>
  <inkml:trace contextRef="#ctx0" brushRef="#br0" timeOffset="103707.133">23266 12471 863 0,'0'0'28'0,"0"0"47"15,0 0-25-15,0 0-22 0,0 0-24 32,0 0-2-32,0 0 9 0,0 0-1 0,4-1-10 0,1-1 0 15,3-1-1-15,12-3 1 0,17-6 2 16,21-5 4-16,26-3 0 0,12-1-3 16,2 4 0-16,-6 5 2 0,-10 6-1 15,5 5 7-15,0 1-2 0,-2 4 11 16,2 4 2-16,-6 0 2 0,1 2-5 15,-9 1-8-15,-4 1-5 0,-6 2-6 16,-9 1-3-16,-5 0-8 0,-6 0-4 16,-13-2-10-16,-8-4-10 15,-5-2-16-15,-6-1-21 0,-1-1-16 16,-1-1-30-16,-6-4-32 0,-3-4-64 16,-3-5-101-16</inkml:trace>
  <inkml:trace contextRef="#ctx0" brushRef="#br0" timeOffset="104140.832">24249 12048 791 0,'0'0'54'16,"0"0"-12"-16,0 0-3 0,0 0-39 15,0 0-1-15,0 0-3 0,0 0 4 16,28 0 3-16,-4-1-3 15,12 0 0-15,16 1-3 0,8 4 3 16,0 4-2-16,0 2 1 0,-5 3 1 16,-1 2 1-16,0 1 1 0,-2 3 3 15,-6 1 6-15,-2 1 0 0,-6 1 7 16,-5-2 0-16,-6-3 3 0,-8-4-7 16,-8-2-1-16,-1-2 0 0,-2 1-5 15,-1 1-4-15,-4 2 0 0,-3 0 0 16,-6 2 0-16,-8 3 7 15,-2 3 8-15,-6 0 1 0,-5-2 0 16,-8 5-4-16,-7-2-5 0,-6 2-2 16,0-5-4-16,3-3 0 0,10-5-1 15,7-4 0-15,4-1 1 0,4-3 4 0,4 1-3 0,-6 1 2 0,4 0 0 16,-4 0-4-16,7 0 1 0,3-2-4 16,1 1-1-16,2-2-7 0,4 0-11 15,4-1-14-15,-1 1-10 0,2-1-8 16,0 0-26-16,5 1-24 0,15 1-86 15,-4 0-79-15,3-3-185 0</inkml:trace>
  <inkml:trace contextRef="#ctx0" brushRef="#br0" timeOffset="104640.822">25460 11531 912 0,'0'0'39'0,"0"0"2"0,0 0 20 16,0 0-27-16,2 4-31 0,-2-3 1 16,0 1 3-16,0 3-6 0,1 5 0 15,4 4-1-15,3 5 1 0,6 7 1 16,5 9 1-16,10 9 4 0,11 13 8 16,3 3 5-16,0-2 6 0,4-2 1 15,-5-4-2-15,5 4 1 0,1 2-3 16,3 2-7-16,1 3 6 0,0 0 0 15,1 2-1-15,2 3-3 16,-1-2 0-16,-2 1-2 0,3 0-1 16,-4 0 6-16,-2 3 3 0,1-1-3 15,-5-1-2-15,0-2-5 0,-6-4-5 16,-4-6-1-16,-2-5-7 0,-2-4-1 16,-5-5 0-16,-3-4 0 0,-4-10-3 15,-8-8-5-15,-3-6-8 0,-2-4-11 16,0-1-12-16,-2-2-20 0,-3-4-30 15,-1-3-25-15,0-3-32 0,-9-11-50 16,-13-41 8-16,-2 4-61 0,1-10-113 0</inkml:trace>
  <inkml:trace contextRef="#ctx0" brushRef="#br0" timeOffset="105047.031">26542 11355 830 0,'0'0'9'0,"0"0"43"0,0 0-3 16,0 0-31-16,0 0-18 0,-1 2-9 16,-1 5 2-16,-3 7-6 0,-7 14 6 15,-7 19 7-15,-13 20 3 16,-5 10 1-16,-3 4 2 0,0 0 5 15,1-4-1-15,-2 1-3 0,3 1 1 16,-2 0 2-16,1-3 0 0,3-1 7 16,-1 0 1-16,4-2 0 0,1-4-2 15,-1-1 1-15,3-5-4 0,-1-1-3 16,2 1-1-16,2-3-5 0,1-1 8 16,2-4 5-16,6 0 4 0,-4 1 6 15,4-4 1-15,3-4 4 0,2-8-1 16,4-12-8-16,3-7 0 0,1-5-11 15,2 1-9-15,-2 4-3 16,-1 1-8-16,1 0-4 0,1-2 6 16,0-5-21-16,1-1-22 0,0-2-29 15,-5-4-52-15,0-4-86 0,-1-4-165 16</inkml:trace>
  <inkml:trace contextRef="#ctx0" brushRef="#br0" timeOffset="112079.366">23741 14441 885 0,'0'0'3'0,"0"0"12"16,-3-1 6-16,-2-3 11 0,-4 0 8 16,-4-2-12-16,-4 0 2 15,-4 0-17-15,-4-1-2 0,-10 1-11 16,-11 2-3-16,-10 3 2 0,-9 1-2 15,2 4-7-15,-1 3-1 0,9 2-10 16,1 2 4-16,7-1-1 0,7 3 12 16,10-2 6-16,10-3 0 0,4-4 2 15,5 2 2-15,0-1 0 0,3 1 1 16,-1-1 1-16,4 0 2 0,3 0-7 16,2 0-1-16,2 1-7 0,4 4 0 15,8 3-1-15,2 2-2 16,5 1-2-16,4 1-5 0,11 4-6 15,7 2 7-15,11 1 6 0,1 1-1 16,-3-4 0-16,-8-3 7 0,-6-3 4 16,-4 1 1-16,-9-2 8 0,-3-5 8 15,-11 1 1-15,0-2 5 0,-3 1 6 16,0 1 6-16,-2 0 6 0,-6 2 0 16,-1-1 1-16,-9 5-6 0,-3 1-14 15,-9 2-7-15,-11 5-6 0,-11 2-1 16,-7 2 2-16,-4 0 6 0,3-6-4 15,9-4-5-15,5-2-2 0,-1-2-5 16,4 1 0-16,5-3-5 0,5-3-2 16,7-2 5-16,4-1-4 0,0 0-6 15,-2 0-9-15,2-2-13 0,6 0-13 16,3-3-22-16,3-1-26 0,2 0-58 16,18-14-79-16,1-1-69 0</inkml:trace>
  <inkml:trace contextRef="#ctx0" brushRef="#br0" timeOffset="112551.05">23738 14415 1126 0,'0'0'10'0,"0"0"-17"0,0 0 7 16,0 0-25-16,-5 67-9 15,2-42-20-15,-3 14 51 0,4 19-36 16,-1 18-3-16,3 10-1 0,2 0 15 16,7-11 22-16,2-15 1 0,7-8 3 15,2-8-4-15,-1-13-2 0,2-9-11 16,-2-9 17-16,1-5 2 0,7-2 14 16,9-6-2-16,12-9 0 0,-1-15 1 15,-4-8 6-15,-7-9 6 16,-6-1-5-1,-6-1 2-15,-4 1 2 0,-2 3-7 16,-7 3-2-16,-5 8-4 0,-1 6-5 16,-5 8-2-16,3 2-4 0,-3 1-8 15,0 1-5-15,0 1-3 0,0 4-1 16,0 4-4-16,0 1-2 0,0 0-7 16,0 4-2-16,2 6 29 0,1 6-3 15,4 15 6-15,3 13 4 0,3 12 15 16,2 1 6-16,0-7 4 15,-3-13 2-15,-4-15-2 0,-3-6-8 16,3-4-18-16,1-1-3 0,-1-1-14 16,2-2-17-16,2-5-7 0,-2-3-13 15,0-4-30-15,0-10-44 0,0-24-50 16,1 2-28-16,-2-2-64 0</inkml:trace>
  <inkml:trace contextRef="#ctx0" brushRef="#br0" timeOffset="112816.688">24545 14383 860 0,'0'0'134'0,"0"0"-90"16,0 0 23-16,0 0-41 0,0 0-12 16,0 0-10-16,7 137-4 15,-7-88-6-15,-2 15-7 0,-1 12-2 16,3-1 1-16,0 0 1 0,3-8 13 15,4 1 5-15,3 3 13 0,-2 1 1 16,2 3-7-16,2-1-3 0,1-3-4 16,0-3-5-16,-2-7-4 0,-1-7-9 15,0-8-13-15,-5-12-13 0,1-11 15 16,-4-11-58-16,1-7 15 0,-3-5-35 16,0-20-62-16,-1-2-84 0,-3-9-57 0</inkml:trace>
  <inkml:trace contextRef="#ctx0" brushRef="#br0" timeOffset="113191.637">24509 14375 1009 0,'0'0'31'16,"0"0"13"-16,0 0-12 0,0 0-8 15,0 0-16-15,0 0-4 0,0 0 1 16,120-7-5-16,-84 7-5 0,9 5-5 15,5 6 3-15,2 4 5 16,-4 4 0-16,-6 0 2 0,-5 2 1 16,-1-1 0-16,-6-1 2 0,-6-3-3 15,-7-2 1-15,-3-1 1 0,1 2-1 16,0 0 3-16,-5 3 1 0,-2-2 4 16,-5-1-2-16,-3-1 0 0,-11 4-3 15,-2-1 4-15,-17 8-2 0,-14 5-2 16,-13 6-2-16,-7 2-2 0,2-6-1 15,11-4 1-15,6-7 0 0,5 0 0 16,0-1-8-16,4 2-15 0,8-5-17 16,7-3-6-16,7-4 15 15,6-4-7-15,0 1-18 0,0-1-35 16,2-3-9-16,6-5-47 0,6-5-87 16,4-5-65-16</inkml:trace>
  <inkml:trace contextRef="#ctx0" brushRef="#br0" timeOffset="113582.295">25773 13771 938 0,'0'0'6'16,"0"0"-3"-16,0 0 40 0,0 0-43 16,0 0-4-16,-12 12-25 0,0 1 20 15,-5 5-2-15,-7 14 0 0,-6 13 10 16,-3 15 1-16,1 7 2 0,4 6 8 16,1-2-3-16,5 0-2 0,0 2-1 15,6 4 1-15,1 1 3 0,3 0-5 16,6-2 11-16,3-4 0 0,3-2 8 15,1-5 4-15,4-4 6 0,3-1-9 16,3-4-6-16,0-2-1 0,4 0-1 16,3-5-5-16,1-5 0 0,2-3 6 15,1-6 2-15,-2-9-5 0,-3-6-3 16,-4-8-10-16,0-2-8 0,4 0-19 16,1-1-36-16,4-3-43 0,3-13-61 15,-4-5-105-15,-4-6-203 0</inkml:trace>
  <inkml:trace contextRef="#ctx0" brushRef="#br0" timeOffset="114316.573">26274 14073 941 0,'0'0'61'0,"0"0"26"16,2 0-65-16,-2 0-8 0,1 0-14 16,-1 0 1-16,0 0-3 0,0 0-3 15,0 0-1-15,3 0-7 0,3 4 13 16,3-1 0-16,3 3 2 0,2 1 6 15,2 4 0-15,5 1 5 0,2 4 4 16,3 2 3-16,8 5 2 0,6 5-6 16,6 5-1-16,4 2 1 0,-2-2 4 15,-5-1-1-15,-6-2-2 0,1 0 0 16,1 2-3-16,-3-1 3 0,-2-1 1 16,-4-3-3-16,-5-3-5 0,-7-6-2 15,-1 1-5-15,3 2-1 0,3 3 0 16,2 6-1-16,-3-4-1 0,-4 1 0 15,1-1-1-15,-5-3-1 0,-1-2-2 16,-4-3-7-16,-2-4-5 0,-1-2-7 16,-2-4-12-16,-2-4-12 0,-1 0-4 15,-1-4-17-15,-1 0-24 0,-4-6-19 16,-5-3-31-16,-12-29-19 0,0 3-40 16,1-3-84-16</inkml:trace>
  <inkml:trace contextRef="#ctx0" brushRef="#br0" timeOffset="114629.06">27052 13870 812 0,'0'0'83'0,"0"0"-36"16,0 0 57-16,0 0-70 0,0 0-30 16,0 0-4-16,-10 10-3 0,-4 3 2 15,-7 7-2-15,-10 14 1 0,-15 16 2 16,-6 19 3-16,-7 8 2 0,6-1 2 15,6-5 5-15,7-8 2 16,3 0 3-16,2-3 0 0,2-3-4 16,3-3-2-16,3-3 0 0,4-5-5 15,4-3 0-15,3-6 4 0,3-8-2 16,4-10 2-16,4-5 0 0,2-4-5 16,-2 2-5-16,3 0 0 0,-1-1-14 15,-1-1-10-15,3-3-2 0,-2-3-7 16,3-2-15-16,0-1-17 0,0-1-27 15,3-1-46-15,4-8-45 0,1-1-97 16</inkml:trace>
  <inkml:trace contextRef="#ctx0" brushRef="#br0" timeOffset="115410.261">27530 14625 1017 0,'0'5'101'0,"3"1"-86"0,-2 1 80 16,1 0-55-16,-2 0-31 0,0-4 10 15,0 1-11-15,0-3-8 0,0 0-8 16,-3 1-4-16,-1 2-7 15,-3 1 7-15,-3 4-10 0,-3 3-11 16,-3 3-1-16,-2 2-12 0,0 1-16 16,1 0-16-16,-3 1-28 0,5 0-20 15,-8 3-33-15,6-5-65 0,4-3-84 0</inkml:trace>
  <inkml:trace contextRef="#ctx0" brushRef="#br0" timeOffset="115769.627">27812 13485 817 0,'0'0'34'0,"0"0"-24"0,0 0 87 16,0 0-48-16,0 0-29 0,0 0-1 15,1 2 18-15,-1-1-16 0,0 1-10 16,0 2-10-16,0 7 0 16,3 6-1-16,1 12 0 0,5 15 2 15,0 10-1-15,4 3 0 0,3-6 3 16,-2-9-4-16,-1-12-1 0,-2-5-2 15,-1-7-12-15,2 0-22 0,0 1-31 16,4 1-33-16,0-2-48 0,13-11-58 16,-6-5-90-16</inkml:trace>
  <inkml:trace contextRef="#ctx0" brushRef="#br0" timeOffset="116207.15">28526 13540 919 0,'0'0'67'0,"0"0"37"16,0 0-31-16,0 0-45 0,0 0-22 16,0 0-4-16,0 0-4 0,0 0-3 15,-90 73 0-15,37-35 0 0,-1 3 2 16,2 0 1-16,7-5-4 0,10-5-4 16,6-8-6-16,8-5-12 0,5-5-6 15,4-4 5-15,0 0 11 0,0 1 5 16,2-1-1-16,3-3 8 0,4-3 6 15,1-2 4-15,2 0 3 16,0-1-1-16,0 1-3 0,1 1-3 16,2 2 3-16,2 3-2 0,2 3 1 15,1 5 1-15,2 4 2 0,0 4 2 16,1 9 2-16,2 11 1 0,-1 13 2 16,0 7 2-16,0-2 1 0,-4-4-2 15,0-6-1-15,1 3-2 0,-2-2-1 16,1 4-1-16,-1 1 1 0,2 0-3 15,1 0 2-15,-4 0-4 0,4-2-1 16,-2-4-1-16,0-4-1 0,-1-6 0 16,-1-3-1-16,-2-11-2 0,-1-7-2 15,-1-8-13-15,0-5-5 0,-1-2-12 16,-1-1-13-16,1-3-10 0,-1-1-23 16,0-3-22-16,0-7-15 0,-1-29-16 15,0 1-62-15,-2-6-69 0</inkml:trace>
  <inkml:trace contextRef="#ctx0" brushRef="#br0" timeOffset="116707.123">28451 12992 816 0,'0'0'4'0,"0"0"6"0,0 0 25 16,0 0-27-16,77 38-4 0,-52-25-2 15,3 2-2-15,-1 3 0 0,7 6-1 16,9 8 1-16,6 12 2 0,5 5 5 16,-4 1 5-16,-5 1 6 0,-5-2 2 15,0 3 1-15,-1 4 0 0,-4 2-4 16,-1 3 3-16,-2-1 0 15,-4 2-9-15,-3 0 0 0,-6 2-1 16,-1 0 0-16,-7 2-1 0,-3 1-4 16,-6 1-4-16,-2 0 2 0,-4-3-1 15,-4-3 1-15,-3 0-1 0,-5-1 1 16,-1-1 7-16,-5 2-1 0,-1-2-1 16,-5-1 2-16,2-2 0 0,-2-1 6 15,0-3 3-15,-1-4 6 0,3-6 7 16,1-2 0-16,-1-1 3 0,3-5-4 15,2-6 1-15,4-7-8 0,5-7-7 16,2-2-8-16,-2-3-2 16,3 2-4-16,-1-1-3 0,-1-3-5 15,3-2-28-15,0-2 28 0,4 0 2 16,-1-3-27-16,2-1-6 0,3 0-18 16,0 0-11-16,0-1-24 0,0-5-13 15,4-20-69-15,1 1-78 0,0-6-181 0</inkml:trace>
  <inkml:trace contextRef="#ctx0" brushRef="#br0" timeOffset="118211.22">30312 12908 489 0,'1'-3'171'0,"-1"0"-101"0,0 1 23 16,0 0-21-16,0 1-29 0,0-1 0 15,0 1-19-15,0 1-14 0,-1 0-10 16,-2 0 0-16,-1 0 4 16,-2 5-4-16,-5 3-2 0,-2 5-2 15,-6 8 0-15,-5 12 3 0,-10 15 1 16,-9 17 1-16,-2 6-1 0,-2 4 4 16,2-1-4-16,0-1 4 0,-3 4 2 15,-2 3 3-15,-3 1 2 0,-1 3 7 16,-2 3 0-16,0 1-1 0,0 7-4 15,-2 1 6-15,1 0-1 0,0 1 0 16,-1-2 0-16,0-1-3 0,3-1 2 16,1 0 9-16,4-2-5 0,3-6-5 15,3-3-3-15,-1-4-1 16,2 0 1-16,4-3 0 0,0-4-5 0,3-4 11 16,2-4-9-16,2-5 2 0,1-5-1 15,0-1-3-15,3-6-3 0,2-2-5 16,2-5 5-16,5-5-5 0,2-6 0 15,4-5 2-15,2-6-2 0,3-2 0 16,0 1-1-16,-2 1-1 16,0-1-2-16,3-3-3 0,3-4-6 15,0-3-5-15,2-2-10 0,2-3-8 16,0-1-6-16,0 0-18 0,0 0-10 16,0-1-16-16,0-3-8 0,3-3-37 15,7-20-27-15,-2 2-77 0,6-7-134 0</inkml:trace>
  <inkml:trace contextRef="#ctx0" brushRef="#br0" timeOffset="119056.36">30233 14255 1037 0,'0'0'37'0,"1"0"38"0,-1 0 2 16,0 0-57-16,0 0-1 0,-3-1-19 15,-4-3 6-15,-2 0-4 0,-2-2-4 16,-6-1 0-16,-3-1-4 0,-5 1-8 16,-3 2-2-16,-3 3-1 15,-7 3 9-15,-8 8 1 0,-6 9-2 16,1 2 3-16,10 0 0 0,14-4-4 15,10-4 0-15,1 0-2 0,2 1-4 16,0 3-5-16,-1 1-2 0,6-2 0 16,3-2-1-16,3 1-6 0,3-1 7 15,8 2 15-15,4 1-1 0,7 1 3 16,3 0-2-16,12 3 6 16,9 0 0-16,11 2 2 0,4 0 0 15,-2-4 0-15,-4-1 2 0,-6-4-2 16,-3 1 2-16,-1 0-1 0,-1 2 2 15,-2-2 4-15,-4 3 2 0,-5-2 2 16,-8-5 2-16,-7 1-1 0,-1-2-1 16,-1 2-3-16,3 0 1 0,-4 2-2 15,-2-3 3-15,-4-1-3 0,-3-2-1 16,-3 0 1-16,0-1-1 0,-8 1 0 16,-2 1 7-16,-5 1 3 0,-6 1-1 15,-2-1 0-15,-5-1-2 0,-1-2 0 16,-1-1-4-16,0-2-3 0,1-1-6 15,3 0-1-15,2-2-6 0,3 0-5 16,1 0-6-16,5-3-1 0,2 1-4 16,2-2-8-16,3 2-4 0,2 0-2 15,1-1-9-15,1 0-24 0,3-3-34 16,1-10-28-16,5-1-50 0,0 1-74 16</inkml:trace>
  <inkml:trace contextRef="#ctx0" brushRef="#br0" timeOffset="119559.616">30683 14402 952 0,'0'0'5'0,"0"0"-10"0,0 0 0 16,0 0-20-16,0 1-6 0,0 3-19 15,0 3 42-15,-1 5-45 16,0 6 10-16,1 14-5 0,1 12 19 16,8 6 7-16,0-4 17 0,2-12 5 15,0-15 0-15,0-7 2 0,4 0 5 16,3-1-1-16,6 0 6 0,0-6 4 16,1-3 4-16,1-3 0 0,0-6-2 15,0-7 3-15,1-4-1 0,0-7-6 16,3-12-2-16,3-13-11 0,1-14 1 15,-2-5 2-15,-7 4 0 0,-6 10 7 16,-6 12 3-16,-3 9-3 16,-4 9-5-16,-3 10-1 0,-1 9 1 15,-1 3 1-15,-1 3 0 0,0 0-7 16,0 3-6-16,0 6 5 0,-2 7-3 16,-1 13 4-16,0 18 0 0,2 15 2 15,1 4 5-15,1-5 4 0,5-9 19 16,4-10 7-16,2-3-3 0,1-3-10 15,1-3-7-15,-3-5 1 0,0-6 0 0,-3-6-1 16,-1-3-4-16,1 1-10 16,1 1-3-16,0-1-11 0,-2-3-6 15,-2-4-18-15,-2-4-24 0,0 0-28 16,-2-3-40-16,-1-8-53 0,0-1-77 16,-2-5-69-16</inkml:trace>
  <inkml:trace contextRef="#ctx0" brushRef="#br0" timeOffset="120031.696">31472 14200 35 0,'0'0'313'0,"0"0"-291"0,0 0 29 16,1 0 17-16,-1 0 10 0,0 0-2 16,0 0-6-16,0 0 5 0,0 1-3 15,0 0-5-15,0 0-11 0,0 1-8 16,0 3-13-16,-1 4-21 0,0 7-11 15,-1 15-3-15,-1 21-3 0,-3 24-8 16,-2 16-1-16,2 9-1 0,2 1-3 16,2-5 3-16,1-1 4 0,1-2 4 15,0-4-1-15,4-2-7 0,1-4-6 16,3-5 4-16,4-9 9 0,-1-7 3 16,3-7 3-16,0-7 3 0,-2-6 3 15,0-7 1-15,-2-11-6 0,-5-9-1 16,-1-9-10-16,-1-3-10 0,-3-4-29 15,0 0-37-15,0-10-17 0,-3-7 30 16,-3-22 10-16,-5-26-8 0,-5-35-16 16,-1-17 1-16,-1-9 0 0,5 30-24 15</inkml:trace>
  <inkml:trace contextRef="#ctx0" brushRef="#br0" timeOffset="120425.54">31233 14217 381 0,'0'0'82'0,"0"0"50"0,0 0-32 15,0 0-9-15,0 0 2 0,0 0-28 16,0 0 2-16,-6-74-27 0,13 73-5 16,6-1-11-16,5 1-7 0,8 0-13 15,7 1-2-15,12 5-1 16,7 9-1-16,4 5-3 0,-3 3 0 16,-4 4 2-16,-5-2 1 0,-1 3 2 15,-1 0 2 1,-3 3 0-16,-4-3 5 0,-8-2 0 15,-6-4 1-15,-7-5-1 0,-3-1 1 16,1 3 1-16,1 1-3 0,-2 1-4 16,-3-1-4-16,-3-3-2 0,-3 1-2 15,-2 0 4-15,-4 0 0 16,-4 0 2-16,-3-1 0 0,-4 1 6 16,-3 0-1-16,-4 2 5 0,-3-2-2 15,-4 3-1-15,0-2-2 0,0-3-1 16,2-2-1-16,3-2-4 0,4-4-1 15,1-1-3-15,2-1-1 0,3-2-4 16,3 0-2-16,1-2-5 0,3 0-8 16,3-1-14-16,0 0-17 0,1 0-30 15,2 0-36-15,1-2-54 0,0-2-72 16,0-2-140-16</inkml:trace>
  <inkml:trace contextRef="#ctx0" brushRef="#br0" timeOffset="120863.072">32437 13420 930 0,'0'0'25'0,"0"0"-25"15,0 0 0-15,0 0 0 16,-29 15-8-16,10-2-3 0,-7 7 7 16,-7 11-2-16,-9 18-13 0,-4 19-14 15,-4 12 6-15,7 5 13 0,4 3 8 16,8-5 6-16,4 5 1 0,4-2 1 15,7-4 4-15,6-5 6 0,6-6 0 16,4-5 7-16,4-2 8 0,6-3 1 16,5 0-10-16,4-4 2 0,1-2 2 15,3-3 2-15,0-5 1 0,2-5-5 16,0-4-4-16,1-3-6 0,-2-5-4 16,-5-7-3-16,-4-6-3 0,-3 0-11 15,3 0-8-15,-1 1-15 0,2-1-18 16,-4-3-39-16,0-3-30 0,-4-2-40 15,-2-3-51-15,-4-3-57 0</inkml:trace>
  <inkml:trace contextRef="#ctx0" brushRef="#br0" timeOffset="121987.95">32349 13293 986 0,'2'1'54'0,"3"0"-42"16,-1 0 94-16,1 1-27 0,1 0-50 15,0 1-13-15,-2 0 41 0,1 0-19 16,-3-1-26-16,-1 2-12 0,0 0-6 16,1 1-5-16,2 4 1 15,0 5 0-15,1 4 3 0,3 6 1 16,4 9 6-16,4 11-1 0,7 12 2 15,5 5 0-15,0-5 5 0,2-2 1 16,-1-8 0-16,0 1 3 0,0 2-1 16,-1 1 2-16,1-1-1 0,-4-2-2 15,-1-4-3-15,-2-2-1 0,-3-5-3 16,-5-6 0-16,-3-7-1 0,-2-9-5 16,-3-2-11-16,0-1-15 0,0 0-20 15,-1-2-23-15,-3-5-20 16,-2-4-45-16,0-2-50 0,-1-24-18 15,-1 1-70-15,1-8-48 0</inkml:trace>
  <inkml:trace contextRef="#ctx0" brushRef="#br0" timeOffset="122487.921">33151 13514 965 0,'0'0'40'16,"0"0"-9"-16,0 0-8 0,0 0-11 15,0 0-12-15,0 0 3 0,0 0 0 16,-37 44 3-16,10-13-3 0,-12 10 1 16,-8 14 0-16,-6 6-2 0,2-2-2 15,6-2-1-15,5-5 1 0,3-1-11 16,5-4-8-16,3-3-6 0,7-6 4 16,5-8 4-16,6-7 0 0,5-8 0 15,2-1 8-15,1 1 9 0,2 2 4 16,0 2 10-16,1-1-1 0,0-1 5 15,4-1 1-15,1-1-2 0,2-2-1 16,0 0-3-16,1-1-2 0,0-3-5 16,1 1-1-16,-2-2-4 0,0-1-1 15,0 0 0-15,1 0-2 16,-2 0 0-16,-1 0-3 0,0 1 4 16,0 3 1-16,-1 2 1 0,1 2-1 15,-2 4 0-15,0 4 0 0,0 4 2 16,-2 9 1-16,1 9 1 0,1 9 8 15,-1 4 1-15,1-4 10 0,0-5 9 16,2-8 6-16,-1-4 0 0,0-3-1 16,-1-7-5-16,-1-9-12 0,1-4-8 15,-1-2-6-15,1 1-6 0,0-1 0 16,0-2-8-16,-1-1-7 0,2-4-6 16,-3-3-11-16,0-2-13 0,-1 0-8 15,0-1-27-15,0-5-22 16,0-6-28-16,4-29-30 0,0 1-38 15,2-5-91-15</inkml:trace>
  <inkml:trace contextRef="#ctx0" brushRef="#br0" timeOffset="122941.025">33045 12858 974 0,'0'0'28'0,"0"0"-28"0,0 0 18 15,31 8-13-15,-21-3 0 16,1 2-2-16,0 2 6 0,1 2-4 16,3 3-5-16,5 6-3 0,1 3 1 15,9 12 2-15,11 11 1 0,6 11 1 16,5 5-1-16,-3 4-1 0,-5 0 0 15,-6 1 0-15,-1 8 0 0,-7 2 1 16,1 3 2-16,-6 1 2 0,-4 1-1 16,-5-2 6-16,-4 2-2 0,-4-2-5 15,-4 0 1-15,-4-3 0 0,0-3 0 16,-8-3-3-16,-5 0 2 0,-4-1 1 16,-4 2-1-16,-4-2 2 0,-3-1 5 15,-1-3 3-15,-2-4-1 0,1-7-2 16,0-5 1-16,2-5-2 0,2-4-1 15,0-1-4-15,3-2 2 0,3-8 1 16,7-4 2-16,1-8 1 0,2 0-3 16,0-1-7-16,-1 3-1 0,-2-2-13 15,2-5-11-15,3-5-24 0,0-4-18 16,1-1-30-16,-11-9-66 0,0-3-52 16,-1-5-137-16</inkml:trace>
  <inkml:trace contextRef="#ctx0" brushRef="#br0" timeOffset="138229.074">21717 13968 131 0,'-2'0'11'0,"-2"0"-10"16,-1 0 10-16,0 0-9 0,-2-3-2 15,0 1-5-15,1 0 3 0,-2-1 2 16,-1 0 2-16,0 2 9 0,1-1 11 16,-1 1 3-16,0 1 8 15,1-2-3-15,0 1-10 0,1 0 1 16,0 1 4-16,3-1-4 0,0 1 7 15,2-1 6-15,-1 1 3 0,0-1 0 16,3 1-3-16,-2 0-2 0,2 0-3 16,0 0-9-16,0 0-9 0,0 0-5 15,0 0-4-15,0 0-2 0,0 0-2 16,0 0-3-16,0 0-5 0,0 0-3 16,0-1-1-16,3 1 2 0,2-1 8 15,3 0 3-15,1 0 0 0,1 0 1 16,1-1 0-16,3 0 0 0,0 0 0 15,2 1 1-15,0-1-1 0,3-1 0 16,-1 2 0-16,2 0 0 0,-1 0 0 16,3 0 0-16,0-1-1 0,-2 0 1 15,3 1 1-15,-1-2 3 0,3 0 0 16,-1 1 2-16,2-1 0 0,3 0-1 16,-2 0 0-16,9-1-2 0,7-1-2 15,4-1-1-15,4-1 1 0,-2 0 1 16,-6 2-2-16,-1 0 0 0,-2 1 0 15,-2 0 1-15,0 1-1 0,1 1 0 16,1 0 0-16,-2 0 0 0,0 1 0 16,4 0 6-16,-2 1-5 15,3-1 1-15,-1 1 0 0,1 0 1 16,2 0-1-16,0 0-1 0,2 2 0 16,-1 1-1-16,1 1 0 0,-1 0 2 15,0-1-2-15,1 2 0 0,2-2 0 16,-1 0 1-16,2 0 1 0,2 0 3 15,1-2 1-15,-1 1 10 0,5-1-7 16,-4-1-4-16,1 0-3 0,-2 0 0 16,2 0-2-16,1-2 2 0,-1 1-1 15,3 0-1-15,0-1 1 0,3 1-1 16,-2 0 1-16,2 0-1 16,-3 0 1-16,3 1-2 0,-3-2 1 15,3 0 0-15,2-1 0 0,1-2 0 16,6-1 0-16,1-3 1 0,-2-2-1 15,0 1 7-15,-2-3 6 0,-3 1-10 16,2 0-3-16,-2 0 3 0,2-1-2 16,2 1 8-16,-1-2-1 0,-3 2-3 15,2-2 5-15,-2 1 5 0,-1-2-12 16,4 1-1-16,-3-4 2 0,2-1 7 16,1 0-6-16,-1-2-1 0,0 0-2 15,-3 1-1-15,-4 2-1 0,-1 2 0 16,-8 1 0-16,2 1 0 15,-3 1 1-15,0 1 1 0,2 0 3 16,-2 0 5-16,-1-1 2 0,1 0-7 16,1 1 0-16,-2-2 1 0,-3 2-5 15,-1-2 1-15,-1 1 2 0,-3 2 3 16,-1-1 3-16,-3 1 6 0,-4 2 2 16,-6 2 2-16,-6 1-2 0,1 0-1 15,1-1-2-15,5 0-5 0,0-2-2 16,-2 0-4-16,-1 2 5 0,-2-2-2 15,1 1-1-15,-1-2 1 0,0 0-4 16,0 0-1-16,-3-1 0 0,3-1 1 16,0-2 4-16,-1-3 1 0,0-4 1 15,4-5-1-15,3-12-5 0,4-15-3 16,6-17-10-16,-1-6-3 0,-4 2-2 16,-4 7-3-16,-6 11 0 0,-1 0 6 15,-1-2 8-15,4-2 4 0,-1-2 0 16,-2-2 1-16,0 1 1 0,-2 4 7 15,-4 4-1-15,-5 3 10 0,-1 3-7 16,-5 1 5-16,-3 2 5 0,-2-1-3 16,-6-1-2-16,-4-1-9 0,-5-3-7 15,-2-3-1-15,-5-1-5 0,-1-3-2 16,-1 0-10-16,-1-1 1 0,3 0-1 16,-2 2 2-16,0-1 1 0,-4-1-1 15,3 0-1-15,-3-2 4 0,0 2 7 16,0 2 6-16,-2 1 0 0,-2 1 4 15,-1 2 7-15,-3 2 1 0,-3 1-4 16,-3-1 3-16,-3 2 3 0,-2-1-10 16,-4 1 1-16,0 0-1 15,-2 1-4-15,-1 1 0 0,-2 2-3 16,1 0-3-16,-3 3 1 0,1 2 0 16,-5 3-7-16,-3 1 7 0,0 3-1 15,-5 1-7-15,-1 1 9 0,-3 3 3 16,-1 0-5-16,-4 4-1 0,-4 2 5 15,-1 2-3-15,-3 4 0 0,-3 0 4 16,-1 4-2-16,-3 4-4 0,-1 3-2 16,-2 3-5-16,-1 3-5 0,-1 0-3 15,0 2 6-15,1 3 10 0,0 2 2 16,-6 4 3-16,1 1-11 0,-4 3-7 16,1 4 5-16,-2-1 0 0,2 2 2 15,-1 2 1-15,5-3-4 16,4 2 8-16,3-1 7 0,4-2 0 15,2-2 2-15,0 1 6 0,4 0-5 16,1 0 0-16,1 2 4 0,-1 3-1 16,3 1 3-16,-4 3-2 0,3 0-6 15,2 4 1-15,-1 4 0 0,3 0-2 16,0 3 0-16,3 2 0 0,0 2-3 16,1 2 1-16,2 0-4 0,5 1-1 15,3-2 2-15,3-1-1 0,4-1 0 16,3-3 3-16,3 1 3 0,4-1 0 15,1 1-8-15,2 0 8 0,1 1 0 16,5 1 1-16,4 1-1 0,2 2 1 16,3 0 0-16,3 5-1 0,-3 3 1 15,5 2-1-15,1 4-4 16,3 2 0-16,1 1 0 0,2 3-3 16,2-1-2-16,4-1-4 0,-2-2 8 15,4 3 0-15,0-1 4 0,1 2 0 16,3 0 1-16,3 0 0 0,-1-1 3 15,3 1 1-15,1-2-4 0,3 3 3 16,2 0 0-16,1-2 1 0,3-2 2 16,3-5 3-16,1-2-7 0,2-1 0 15,3 1 3-15,-1 1-5 0,2 0 1 16,2 0 2-16,-1 0 3 0,3-3-4 16,-2 0 4-16,3-3 2 0,0-1 0 15,1-3-5-15,-1-1 2 0,1 0 0 16,0-1-4-16,2 0 8 0,1 0-8 15,1-1 0-15,1-1 0 0,-2 0 2 16,1 0 0-16,1-1 4 0,0 0 2 16,0-3 1-16,-3 1 1 0,0-3 0 15,-2-5-1-15,-6-7 2 0,-3-5 2 16,3-2-8-16,-2 5-3 0,7 2-3 16,3 0 0-16,3 0-11 0,6 1-23 15,11 0-28-15,12-3-32 0,-10-5-99 16,-10-8-133-16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08:01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11496 5631 233 0,'0'0'373'16,"0"0"-353"-16,0 0 11 0,0 0-15 16,0 0-15-16,0 0 1 0,0 0-1 15,-62-28-1-15,53 24-5 0,2 2 3 16,-2-2 2-1,2 3 1-15,1-1 7 0,0 1 5 16,0 1 5-16,0-1 5 0,3-1-1 16,0 2 2-16,1 0-4 0,1 0 0 15,0-1 7-15,1 1-19 0,0 0 20 16,0-1 6-16,0 1-14 0,0-1-3 16,0 1-13-16,0 0 4 0,0 0-7 15,0 0-1-15,1 0-5 0,0 0 1 16,-1 0-4-16,0 0-6 0,2 0 4 15,1 0-1-15,0 0 3 16,3 0 1-16,-1 0-1 0,0 1 0 16,1 0 3-16,0 0 0 0,2 2 4 15,-2-1 0-15,1 0 1 0,1 2 0 16,1-1 0-16,0 1 0 0,1-1 1 16,2 1 3-16,0-1 0 0,0 1-2 15,3-1 3-15,0 0-2 0,3 0-1 16,0-1 1-16,-1 1 0 0,1 0 4 15,-1 1-1-15,1 0-1 0,0 2-1 16,0-1 2-16,1 1-2 0,0 1 1 16,1-1-2-16,-1-1-1 0,1 1 2 15,2-1-3-15,0 1 0 0,0 0 0 0,1-3-1 0,1 2 2 16,0 1-2-16,-1-2 1 0,0 1-1 16,0 0 1-16,1-1-1 0,-1 0 1 15,2 1 0-15,2-2 2 0,-1 1 0 16,1-1 4-16,0-1-2 0,1 1 1 15,-1-1-3-15,2-1-1 0,0 0-1 16,1 2-1-16,0-3 1 0,1 1 0 16,1 0-1-16,4 0-1 0,-2-1 1 15,0 0 0-15,3 0 0 0,2 0 1 16,10 0-1-16,1-1 0 0,-2 1 1 16,-4-2 1-16,-2 2-1 0,0-3-1 15,-2 2 0-15,3-2 0 0,-3-1 0 16,2 1 2-16,-1-1-2 15,1 1 1-15,-1-1 1 0,-1 1 2 16,-1 0 1-16,0 0-2 0,-2 0 2 16,2 0-3-16,-1 1 0 0,-1-2 0 15,2 2 1-15,-1-2-2 0,0 1 1 16,-2-1-2-16,0 1 1 0,-1-1-2 16,1 0 2-16,-3-1-1 0,-7 3 0 15,-2-2 1-15,-5 3-1 0,0 0 2 16,4-3 0-16,3 2 0 0,4 1 6 15,0 0 0-15,-2-2 2 0,1 0 3 16,-1-1-6-16,-1 0 3 0,1-2-1 16,-2 1-7-16,-1-2-1 0,-2 2 6 15,-3 0-3-15,-3-1-3 16,-1 1-1-16,-2 1 0 0,-1-2 3 16,-1 0 0-16,-1-1 5 0,1-2 0 15,-1-2-2-15,-1-2-2 0,1-3 1 16,-2-2 3-16,0-2-2 0,-2-4-4 15,-1-2-2-15,-2-2-1 0,-1-1-1 16,-3-1 1-16,0-2 1 0,-1 0 0 31,-6-4 2-31,-4-8-1 0,-4-1-1 16,-3-3-1-16,1 11-3 0,1 9 3 16,5 9 1-16,-4 1-2 0,0-5 2 15,-5 0 0-15,-2-4-1 0,-1 1 1 16,-4 1-2-16,0 1-1 0,-1 1 1 15,-4-1 0-15,-6-3-3 0,-10-3 2 16,-10-1-2-16,-3 0 0 0,-2 6-1 16,3 5 1-16,4 4 2 0,0 3 1 15,1 1 2-15,2 2 0 0,2 2 4 16,-1 1 2-16,2 0-5 0,0 2-1 16,0 0 0-16,-3 4-1 0,0-1-1 15,-4 2 0-15,-3 4 1 0,-2 5-3 16,-4 0 3-16,-5 3 1 0,-1 4-1 15,-3 2 0-15,0 0-4 0,1 3 0 16,1-1 3-16,4-1 2 0,5-1 2 16,2 0-1-16,4 1 0 0,3-2-1 15,2 0 0-15,3 2-1 0,1 1-1 16,2 2 0-16,1 2 1 0,0 2 0 16,1 0 0-16,2 3 1 0,0 0 0 15,0 1-1-15,4 0 2 0,2 0-2 16,4-1 1-16,6-4 0 15,7-6 0-15,6-3-4 0,3-1 2 16,1 3-2-16,1 3 0 0,-2 3-1 16,6-1 0-16,3 3 0 0,2-2 0 15,7 1 5-15,3 0-2 0,3 0 2 16,6 0-1-16,4-2 1 0,2-1 0 16,12 4 4-16,9-3 1 0,13 4-1 15,6-4-1-15,-2-2 0 0,-2-3-2 16,-7-2-1-16,0-2 3 0,-2 1-2 15,-1 0 1-15,0-3 0 0,-1 2 0 16,0 0 1-16,-4-1-3 0,1-1 0 16,-2-1-11-16,-1 0-26 15,2 2-50-15,-2-6-103 0,-11-2-133 16</inkml:trace>
  <inkml:trace contextRef="#ctx0" brushRef="#br0" timeOffset="8485.718">14771 5541 598 0,'0'0'1'0,"0"0"-1"15,0 0 44-15,0 0-39 0,0 0-3 16,-9 1 0-16,9-1-2 0,0 0 5 16,0 0 0-16,0 0-1 0,0 0-4 15,1 0 0-15,1 0 3 0,3 1-2 16,2 1 2-16,0 1-2 0,3-1 2 15,3 2-2-15,0-2 1 0,3 2 2 16,0-1-2-16,3 1 3 0,-1-1-1 16,2 1 4-16,2-1-1 0,2-1 4 15,-1 3-1-15,3-1 3 0,2 0 0 16,-1 1 4-16,2 0-2 0,1-1-2 16,1 1-2-16,-1 1 2 0,3-3-3 15,3 3 1-15,8-1-2 0,4 0 3 16,1 0-2-16,-4-1 2 0,-4-2-1 15,-3-1-2-15,1-1-2 0,0 0 2 16,4 0-3-16,-1-5 1 16,2 1-2-16,1 0-4 0,0 0-1 15,1-3 2-15,-1 2-2 0,0 0 2 16,-2 2-1-16,-3 1 0 0,1-1-1 16,-5 3 2-16,2-1 1 0,-3 1 1 15,0 0 4-15,1 0-2 0,-2 0 1 16,1 1-4-16,-1-1 1 0,1 1-3 15,0-1 1-15,-1 0-2 0,0 0 1 16,-5-1-1-16,-5 1 1 0,4-2 1 0,-4 2 3 0,-1 0-3 16,2 0 0-16,-5 0 0 0,3 0 1 15,4 0 7-15,0 0 1 16,-3 0 1-16,1 0 1 0,-1 0-2 16,-1 1-5-16,-1-1 10 0,1 1-3 15,0-1-3-15,-1 0-4 0,-1 0 2 16,0 0-5-16,-1 0 0 0,-3 0-2 15,0-1 2-15,-2 0-2 0,1 1 5 16,-3-1-3-16,1 1 0 0,-4 0-2 16,1 0 0-16,-2 0 0 0,-1 0-1 15,-2 0 0-15,1 0 0 0,-2 0 0 16,0 0 0-16,-1-1 0 0,-2 1 0 16,0-2 1-16,-2 2-1 0,1 0 2 15,-1 0 0-15,0 0-1 0,0 0 4 16,0 0-5-16,0 0 0 0,0 0-1 15,-1 0 1-15,1 0 2 0,-1 0-2 32,1 0-2-32,-2 0-9 0,-4 0 11 15,-2-2 2-15,-3 0 3 0,-2-2-1 16,-1 1-3-16,-2-1 0 0,-1 0-1 16,-1-1 0-16,0 0 1 0,-3 0-1 15,-2 0-1-15,-6-2 1 0,2 1-5 16,-2 1 0-16,-2 0 1 0,2 1-1 15,-1 2 0-15,0-1-2 0,-1 1-1 16,0 2 1-16,0 0 1 0,1 0 4 16,0 0-1-16,-5 0 3 0,4 1 0 15,-1 0 0-15,2 1 0 0,4-1 3 16,-3 0 1-16,0-1 2 16,1 1-3-16,-5-1-1 0,-5 0-2 15,-7 2 1-15,6 1-1 0,8-1 1 16,7-1 2-16,6 0 1 0,-4 2-3 15,-3 0 1-15,-4 0-1 0,1 0-1 16,-2 0 0-16,1 0 1 0,-1 1-1 16,-1 0 1-16,2 1 2 0,-1-1-2 15,1 0-1-15,0 0 0 0,-1 1 0 16,1-3 1-16,-1 3-1 0,1-3 0 16,0 1 0-16,1-1 0 0,1-1 2 15,1-1 0-15,1 0-1 0,1 0-1 16,-2 0 1-16,1-2 0 15,0 1-1-15,-1-2-1 0,0 2 1 16,-2-1-2-16,1 1 2 0,-1 0 1 16,0-1-1-16,-2 2 0 0,2 0 0 15,0 0-1-15,0 0 1 0,0 3 0 16,2-3 0-16,-1 0 0 0,2 0 1 16,-1 0 0-16,0 0 2 0,2 0-1 15,0 0 1-15,1-3 2 0,-2 1-3 16,1 0 1-16,-1 1-1 0,0-2 0 15,0 1-1-15,-1 1 3 16,1 0 1-16,-1 1-4 0,2 0 1 16,1 0-1-16,-2 0-1 0,1 0 0 15,0 1 0-15,1 1 0 0,2-1 2 16,1 2 0-16,-1-2-2 0,3 2 4 16,-2-2-1-16,2 3 3 0,0-2-5 15,2-1 5-15,-1 2 7 0,1-2-5 16,3 1 0-16,2-1-6 0,-1 1-2 15,3-1 0-15,0-1-6 0,0 0-8 16,2 0-9-16,-1 0-13 0,2 0-24 16,-4 0-38-16,-7-8-82 0,1-1-122 15</inkml:trace>
  <inkml:trace contextRef="#ctx0" brushRef="#br0" timeOffset="50964.13">7552 7807 623 0,'0'0'14'0,"0"0"-14"15,0 0 5-15,0 0-5 0,0 0-8 16,0 0 7-16,0 0-1 0,0 0-1 16,29 5-9-16,-25-2-3 0,-1 0 9 15,3 0 6-15,-2 1 0 0,1 0 0 16,1 0 1-16,1 1 2 0,1-1 3 15,0 0 1-15,1-1 1 0,1 0 0 16,3-1-1-16,-1 1-1 0,1-1 2 16,0-1-2-16,2 0 3 0,1-1 1 15,1 0-3-15,2 0 1 0,1-2 2 16,1 0-1-16,2-1-1 0,0-1-2 16,1 0 1-16,2-1-4 0,3 0 2 15,1-2-3-15,1 1 2 0,8-1-2 16,4-1-1-16,11 0 1 0,2-2 1 15,-1 0-1-15,-4 0 1 0,-2 2-2 16,-3-1 2-16,1 1-1 0,-1-2 0 16,0 2 1-16,2-1-3 0,2-1 5 15,0 1 3-15,1-1 1 0,1 3-1 16,-2 0-1-16,1 1 0 0,-2 1-2 16,-3 2 0-16,-1 0 0 0,-2 2-1 15,2 1 1-15,-3 0-3 0,4 0-1 16,-4 0-2-16,1 0 2 0,1 1-1 15,0 2 0-15,0-1 0 0,0 0 0 16,-3 1 0-16,1 0 1 0,-1-1 1 16,1 0 2-16,0 2 2 0,0 0 3 15,-1 0-4-15,0 1 4 0,-1-1 6 16,-1-1-4-16,3 0 0 0,-1-1-1 16,-1 0 1-16,2 0-2 0,-1 0-3 15,-1-1-3-15,2 1 0 0,0 0 1 16,1 0-2-16,0-1 4 0,0-1 1 15,-2 0 0-15,1 2-2 0,-2-2 5 16,3 0 0-16,-1 0-3 0,1 0 1 16,0 0-3-16,0 0 3 0,-1 0-1 15,-2 0 2-15,-1-2 2 0,-1 2-1 16,0 0-5-16,-2 0-1 0,-1-1 4 16,-1 1 3-16,-5 0-2 0,-4 0 1 15,-5 0 1-15,1 0 2 16,3 0 1-16,4-2-4 0,4 1 1 15,-2 0-4-15,-1-2-3 0,1 1 3 16,-2 0 2-16,-1 0-4 0,-1 1-4 16,-3-1 2-16,-3 0 0 0,-3 0 1 15,0 1 1-15,-6 1-3 0,0-1-1 16,-5 0 0-16,-1 1 0 0,-2 0-1 16,-1-1-1-16,-1 1-5 0,-1 0-17 15,1 0-8-15,-1-1-20 0,0 1-18 16,1 0-26-16,0 0-29 0,8 0-35 15,-2 0-47-15,1-2-66 0</inkml:trace>
  <inkml:trace contextRef="#ctx0" brushRef="#br0" timeOffset="65784.003">7177 8021 494 0,'0'0'3'0,"0"0"4"15,0 0-7-15,-21-7-5 0,17 4-2 16,0 0 6-16,-1-1-1 0,0 1 4 15,-1-1 0-15,0 0-2 0,1 1 5 16,1 0 3-16,0 1-5 0,1 0 3 16,0 0-2-16,1 1-3 0,0 0 0 15,0 1 3-15,1-2 2 0,-1 2 0 16,0 0-3-16,2 0 1 0,-1 0 0 16,1-1 1-16,0 1 1 15,0 0 1-15,0 0-1 0,0 0-4 16,0 0-2-16,0 0 0 0,0 0-1 15,0 0-1-15,1 0-2 0,1 0-1 16,2 0 1-16,-1 1 0 0,2 2 3 16,1-1 1-16,1 0 0 0,2 1 1 15,0 0-1-15,1 0 0 0,3 1 1 16,0 1 0-16,0 0 3 0,3-1 0 16,2 2 1-16,0-1-1 0,2 1-4 15,0-2 1-15,3 2 1 0,1-1 1 16,1 1 0-16,2-1-2 15,1 1 1-15,-1 1-2 0,2 0 1 16,2 0 0-16,1 0 1 0,7-2 2 16,7 1-2-16,9-4 2 0,2-1-3 15,-3-1 1-15,-6 0-2 0,-3 0 0 16,-2 0 1-16,4 1-1 0,-1 1 0 16,2 1 0-16,2 0 2 0,0 2-1 15,0 1 6-15,3-2-4 0,-1 3 1 16,2-3 2-16,0-1-5 0,3 1 0 15,-1-4 0-15,4 1 0 0,2-1-1 16,-1 1 1-16,3-1 1 0,-1 0 0 16,1 2-1-16,2 1 0 0,-2-1-1 15,3 0 3-15,-1 0-2 0,2-1 1 16,1 1 0-16,1 0 2 0,2-1-3 16,-2 1 1-16,0-2 1 0,2 2-1 15,-1-1 1-15,3 1-1 0,2-1-1 16,0 2 0-16,2-2 1 0,-4 2-1 15,2 0-1-15,0-2 3 0,1 1-3 16,1-1 6-16,2 0-4 16,-2 1 5-16,2-2 3 0,-2 1 2 15,1-1-8-15,0 0 2 0,2 0 0 16,3 0-5-16,1 0 1 0,0-1 2 16,0-1-3-16,-3 2-1 0,0 0 1 15,-3 0-1-15,4 0 0 0,1 0 0 16,-3 0 0-16,-2 2 5 0,1 0-5 15,-1 1 4-15,2 1 2 0,0-1 0 16,-2 0-4-16,0 1 2 0,1 1-1 16,-4 1-1-16,1 1-2 0,-2-1 0 15,-2-1 1-15,2 2 1 0,1-1-2 16,-3 1 1-16,0 0 0 0,-1-2-1 0,0 2 2 16,-1 0-1-16,1-1-1 15,-1 0-1-15,0 0 1 0,2 1 0 16,-2-1 0-16,-1 0 0 0,-1-1 0 15,1-1 0-15,-1-1 3 0,-1-3-3 16,0 0 0-16,0 0-2 0,-2 0 4 16,0 0-1-16,-2-2 1 0,0 1 0 15,-2-2 5-15,1 0-2 0,2 1-4 16,-3-1 2-16,1 0 3 0,0-1-3 16,0 1 1-16,-1-1-1 0,0 1-1 15,-1-2 3-15,2-1 0 0,-1-1-2 16,2 0 0-16,1-1 1 0,-2-1-2 15,-1 1-1-15,1 0 1 0,0-2-2 16,1 1 3-16,-1-2-1 0,2-1-2 16,2 1 0-16,-1-1 0 0,-1 0 2 15,2-2-1-15,-2 2 1 0,0 0-2 16,-2-1 5-16,0 2 1 0,2 0 0 16,-1-2 2-16,1 1-1 0,-1 2 3 15,1-4-1-15,-2 3 2 0,3-3-1 31,-3 0 2-31,0 3-5 0,-2-1-1 16,-3 0 5-16,-4 2 5 0,-1 1-5 16,-4 2-3-16,-1 0-4 0,-4 1 2 15,-5 3-6-15,-3 0 0 0,-5 1-3 16,-8 1-14-16,-5 1-23 0,0 0-30 16,3 0-36-16,5 0-56 0,-3 1-122 15</inkml:trace>
  <inkml:trace contextRef="#ctx0" brushRef="#br0" timeOffset="105554.606">10476 10704 352 0,'0'0'173'0,"0"0"-142"0,0 0-26 16,-32 8-5-16,26-5 0 0,-1-1-3 16,-1-1 3-16,1 0 1 0,-1-1 2 15,-1 0 7-15,1 0 0 0,1 0 7 16,0-1-7-16,0-2-4 0,2 2-1 16,0-1-3-16,2 0 2 0,0 0-3 15,1 1 0-15,0 0 2 0,1 0 0 16,0 1-1-16,1 0-1 0,-1 0-1 15,0 0 0-15,1 0 0 0,0 0 3 16,0 0-2-16,0 0 0 0,-1 0 0 16,1 0-1-16,0 0 0 15,0 0 0-15,0 0 0 0,0 0 0 16,0 0 2-16,0 0 2 0,0 1 2 16,0-1 1-16,-1 0 4 0,-2 0 0 0,-3 0-11 15,-5 0-6-15,-5 1-19 0,-8-1-12 16,-9 3-11-16,-7-1 13 0,-6 3 35 15,7-2 8-15,11-1 31 0,11 0 8 16,7-1-1-16,0-1-6 16,0 0 1-16,2 0 0 0,1 0 9 15,2 0 0-15,3 0-8 0,0 0-6 16,2 0-11-16,-1 0-7 0,1 0-11 16,0-1-7-16,0 1-6 0,0 0-5 15,4-2-6-15,3 1-2 0,5-2 9 16,8 0 5-16,12-2 3 0,14-2 2 15,14-4 2-15,8-1-1 0,-1 1 1 16,-5 0-2-16,-7 3 0 0,-4 1-1 16,-1 0 2-16,-3 1-1 0,-1 3 1 15,-4 0 1-15,1 1 3 0,-4 0 1 16,-1 0 2-16,-1 1 3 0,-1 0-6 16,-9 0-4-16,-6 1 0 0,-6-1 1 15,-4 1-1-15,1 0-1 16,0 0 1-16,-2 0-1 0,-3 0 1 15,-3 0 0-15,0 0-1 0,-4 0 2 16,0 0-2-16,0 0 0 0,0 0-1 16,0 0-3-16,0-1-4 0,-4 0-4 15,0-1-8-15,-2 0-11 0,-3-1-10 16,-2-1-5-16,-1-1-15 0,0 1 7 16,1 0 0-16,2 1-10 0,3 0-26 15,5-4-41-15,1 2-48 0</inkml:trace>
  <inkml:trace contextRef="#ctx0" brushRef="#br0" timeOffset="106230.787">12697 10576 685 0,'0'0'7'15,"0"0"8"-15,0 0-24 0,-1 0 9 16,0 0-21-16,1-1 7 0,-1 0 14 15,1 0-15-15,0 0 3 16,0 0-2-16,0 0 6 0,1-1 6 16,5 1 2-16,4 0 5 0,1-1 5 15,8 0-1-15,3 0-1 0,12-2-2 0,9-3-3 16,11-2 1-16,4-1 1 0,1 2-1 16,-3-2 1-16,-1 3 0 0,3 1 0 15,2 0 5-15,5 3 0 0,5 0-2 16,2 3 9-16,1 0 3 0,0 0 2 15,-1 1-1-15,-1 1-2 0,-1 1 1 16,-1 0 2-16,-1-1-2 0,-1-2-2 16,-2 1 0-16,-3-1-7 15,-4 0 1-15,-5 0-2 0,-3 0-3 16,-4 1-2-16,-6 1-1 0,-7 0-1 16,-8 1-2-16,-7 0 0 0,-3-1-1 15,2 2 0-15,0 1-10 0,2-1-19 16,-5 1-34-16,-2 0-33 0,-2 0-31 15,-3 1-59-15,-4-1-89 0</inkml:trace>
  <inkml:trace contextRef="#ctx0" brushRef="#br0" timeOffset="113083.872">10497 12908 459 0,'0'0'32'0,"0"0"16"16,0 0-28-16,0 0-14 15,0 0-5-15,0 0 0 0,0 0-1 16,-62-46 0-16,55 41-2 0,1 0-1 16,1 1 3-16,2 0 3 0,1 1 5 15,1 1 4-15,0 0 4 0,0 2 3 16,1-1-1-16,0 1 2 0,0 0 0 15,0 0-9-15,0 0-2 0,0 0-6 16,1 0 0-16,1 0 2 0,2 0 2 16,2 0 1-16,3 0 2 0,1 0 2 15,2 0-4-15,3 0-5 0,1-1 1 16,4 1-2-16,0 0 2 0,3 0 4 16,0 0 3-16,3 0 6 0,2 0 7 15,1 0-1-15,1 0 0 0,7 0-1 16,5 0-2-16,8-2-1 0,1-1-3 15,-2 0-4-15,-2-2 5 0,-4 3-6 16,2-2-3-16,1 1 2 0,3 0 0 16,0 0 2-16,1-1-2 0,0 0 1 15,0 1-1-15,1-2 1 0,-1 1-2 16,1 0-4-16,0 1-3 0,2 0 0 16,-1-1 2-16,2 2-2 0,1 2 1 15,-1 0-3-15,-3 0 2 0,2 0-2 16,-2 0 1-16,1 0 0 0,2 0 1 15,1 0-1-15,2 0 4 0,-2 0-2 16,2-3 1-16,2 1 0 16,0 0 1-16,-1-1-1 0,0 1-1 15,1 0 0-15,-2 2-1 0,-1 0-1 16,1 0-1-16,0 2 4 0,0 1-3 16,-1 2 2-16,-2 0 3 0,-1 0 3 15,0 1 1-15,0 0 1 0,-2 0-1 16,0 0-3-16,1-1-2 0,-1 1 0 15,0 0-2-15,-1-1 0 0,-1 0-2 16,0 0 2-16,0-1-1 0,3-1 1 16,0 0 6-16,-2-2 0 0,1 0 0 15,0-1 1-15,-2 1-2 16,1 0 0-16,-1-1 1 0,-3 1-1 16,0 0-4-16,-2 0-1 0,-2 2 2 15,0-1 5-15,-3-1-3 0,-1 0-4 16,-1 0 8-16,0-1-2 0,-3 0-3 15,0 0 1-15,-5 0-1 0,-5 0-1 16,-5 0-1-16,0 0-2 0,1 0-1 16,4 0 2-16,2 0 0 0,0 0-3 15,-3 0 5-15,-1 0-4 0,0 0 1 16,-1 0-1-16,-3 0 2 0,1-1 2 16,-2 1-4-16,-1-1 2 15,-1 0-2-15,-1 1 0 0,-1-1 1 16,-1 0-2-16,-1 1 1 0,-2-1 0 15,0 0 0-15,-1 1 0 0,-2-1 2 16,-2 1-1-16,-1 0-1 0,0-1 0 16,-2 1 1-16,1 0 0 0,0 0 1 15,-1 0-3-15,0 0 2 0,0 0-1 0,0 0-1 16,0 0 0-16,-1 0 0 16,1 0 1-16,-1 0-1 0,0 0-3 15,0 0-2-15,0 0-4 0,0 0-5 16,0 0-7-16,1 0-14 0,-1 0-29 15,0 0-28-15,0-1-58 0,-2 1-87 16,-2 0-118-16</inkml:trace>
  <inkml:trace contextRef="#ctx0" brushRef="#br0" timeOffset="133453.418">13836 15663 606 0,'0'0'18'0,"0"0"-5"16,0 0 20-16,0 0 3 0,2 3-3 15,-2-3-21-15,0 0 7 0,0 0-9 16,0 1-10-16,2 0-1 0,3 0 0 15,0 2 0-15,5 0 2 16,3 0 0-16,7-1 8 0,10-2 13 16,12 0 6-16,12-7 6 0,5-1 4 15,-1-3-9-15,-2 2-1 0,-9 1 6 16,1-1-5-16,-3 2-9 0,-1 0-2 16,0 0-2-16,-1 2-2 0,-4-1-2 15,1 1-4 1,-2 2 0-16,0-1-6 0,-3 2-1 0,-2 1 1 0,-5 0-2 15,-7 0 0-15,-5 1 0 0,-1 0-1 16,4 0-11-16,1 3 12 0,2-1 4 16,0 2 6-16,-1 1-9 0,-3 2-1 15,0-2 7-15,-1 1 4 0,-4-1 1 16,-2-2-9-16,-3 0 3 0,-3-1 5 16,-2-1-1-16,-1 0 1 0,-1 0-2 15,0 0 1-15,-1 0-1 0,0 0-3 16,0-1 0-16,0 1-3 0,0-1 1 15,0 1-4-15,0-1 0 0,0 0-2 16,-2 1-2-16,1 0-1 16,0 2 0-16,-1-1 0 0,0 3 0 15,0-1 0-15,-1 2 0 0,-1 1 1 16,-1 0-1-16,1 1-2 0,-1 3 1 16,0 0-1-16,-2 2 1 0,-4 3-6 15,0 4 4-15,-6 3 1 0,-2 3 1 16,-5 3-3-16,-6 7 5 0,-9 6 4 15,-10 7 0-15,-3 2-2 0,3-2 1 16,1-5 1-16,5-4 0 0,0 0 3 16,0-1-1-16,0 1 0 0,0-1-2 15,1 1 1-15,0-1 2 0,-2 0 2 16,3-1-1-16,-1-1 3 16,3-2 8-16,1-3 5 0,2-3-3 15,0-1-2-15,1-3-2 0,7-2-5 16,4-5 0-16,5-4-7 0,3 0 4 15,-4 0-5-15,0 1 2 0,-1 3 4 16,0-2-5-16,3-2-1 0,1 0 0 16,2-2 3-16,3-3 2 0,3-2 0 15,3-1-2-15,2-2-1 0,3-2 2 16,0-1-4-16,1 0-3 0,0-1-4 16,0 0-9-16,0 0-5 0,0 0-4 15,0 0-12-15,0 0-30 0,-1 0-39 16,-3 0-62-16,-1 0-75 0,-1-2-166 15</inkml:trace>
  <inkml:trace contextRef="#ctx0" brushRef="#br0" timeOffset="206932.197">4087 17144 469 0,'0'0'37'0,"0"0"-26"16,0 0-9-16,0 0-2 0,0 0-6 15,0 0 4-15,-65-6 2 0,53 3 7 16,0 0-4-16,0 1 1 0,1-1 5 16,1 1 10-16,0 0 1 0,0-2-3 15,3 3 5-15,-1-3-1 0,1 1-5 16,2-1-6-16,1 1-2 0,0 0-1 16,2 0-1-16,-1 2 2 15,0-1-2-15,3 0 0 0,-1 0 2 16,0 1 2-16,1 1-2 0,-1 0-3 15,1 0-2-15,0 0-3 0,0 0-1 16,0 0-3-16,0 0-3 0,3 0-1 16,0 0 3-16,2 0 5 0,2 0 0 15,-1 0 1-15,5 0 3 0,-1 0 0 16,2 0-1-16,2 0 0 0,-1 0-3 16,4 1 0-16,-1-1-1 0,2 2 0 15,0-1 1-15,0 0 0 0,1 0 1 16,-1 0 0-16,0 0 1 15,2 1 1-15,-2 0-1 0,4-1 1 16,0-1 0-16,1 1 0 0,0-1 1 16,4 0-1-16,-2 0 3 0,3 0-5 15,1 0-1-15,-1 0 1 0,4 0 0 16,5 0 0-16,5-2 1 0,6 1-2 16,1-2 1-16,-4 1 0 0,-5 0-1 15,-4-1 0-15,-2 2 0 0,5-1 0 16,-3 0-1-16,2 0 1 0,0 1 0 15,0-1 0-15,0 2 1 0,1 0 0 16,0-1 0-16,1 1-1 16,2-1 0-16,-1-2-1 0,2 1 0 15,-3-2 0-15,2 3 1 0,2-1-1 16,-2 0-1-16,0 1 4 0,1 0-2 16,-1 1 0-16,0 0-2 0,2 2 1 15,-1 2 1-15,1 0 0 0,-2-1 1 16,2 2-1-16,-1 0 0 0,0-1 0 15,1 1 2-15,-4-2-4 0,3 3 2 16,-3-2 0-16,-1-1 3 0,2 1-1 16,-1-1-2-16,-1 0 2 0,0 1 3 15,2-1 0-15,-2 1 1 0,1-1 0 16,0 1 0-16,4 1 1 0,-4-3 6 16,3 3-7-16,-2-3 0 0,0 1-2 15,1-1-4-15,-1 0 0 0,0-1 4 16,2 0-1-16,-3 1 6 0,2-1-5 15,0 0 1-15,-1 1-2 0,-1 0 0 16,1 1-1-16,-2 1-1 0,1-1 1 16,1-2-1-16,0 4 2 0,-2-3-2 15,0 3 0-15,1 0 1 0,0-1 0 16,1 1 0-16,2-3 2 0,-1 2 1 16,5-2 8-16,-2-2-5 0,1 0 14 15,-4 0-4-15,-2 0 3 0,0 0-20 16,-1 0 1-16,-1 0-1 15,0 0 9-15,1 0-8 0,-3 0-2 16,2 1 5-16,-4 0-5 0,-5 3 1 16,-5-2-4-16,-4-1 3 0,0 2-1 15,4 0 1-15,4 0 0 0,1 1 0 16,0 0 0-16,0 0 0 0,-3 1 1 16,2-1 1-16,-3 0 1 0,1-1 1 15,-2 0 2-15,0-1 2 0,-3 2 0 16,2-2-1-16,-1-1-1 0,-1 2 1 15,1-1 0-15,-1-1 2 0,0 0-2 16,-2 2-1-16,0-2 0 16,-2 1 0-16,1-2 2 0,-2 1-1 15,0-1-2-15,0 1-2 0,0 0 1 16,0 0-3-16,0-1 4 0,-1 0-3 16,0 0 1-16,-1-1-1 0,1 0-1 15,-2 0 0-15,0 1 1 0,-2-1-2 16,-1 1 3-16,1 0-2 0,-2 0-1 15,-1 0 1-15,0 0-1 0,-1 0 1 16,-2 0 0-16,-2 0 0 0,1 0-1 16,-2 0 0-16,1 0-1 0,-2 0-4 15,0 0 5-15,-1 0 4 0,0 0 0 16,1 0-4-16,-1 0 1 16,0 0-1-16,0 0 2 0,0 0-2 15,0 0-1-15,0 1-1 0,0-1-9 16,0 0 11-16,0 0-12 0,0 1 12 15,0-1 3-15,0 0 2 0,0 0-5 16,0 0 5-16,0 0-3 0,0 0 5 16,0 0-7-16,0 0 0 0,0 0-4 15,0 0 4-15,0 0 3 0,0 0-1 16,0 0-2-16,0 0 7 0,0 1 0 16,0-1-1-16,0 0-3 0,0 1-3 15,0-1-6-15,0 0 6 0,0 0 5 16,0 0-1-16,0 0-2 0,0 0-2 15,0-1-8-15,0 0 8 0,0 1 3 16,0 0-3-16,0 0-5 0,0 0 4 16,0 0 0-16,0-1-22 0,0 1 22 15,0 0 2-15,0 0 5 0,0 0 0 16,0 0-4-16,0 0-2 0,0 0 0 16,0 0 3-16,0 0-3 0,0 0 0 15,0 0-3-15,0 1 3 0,0-1 7 16,0 0-7-16,0 0-6 0,0 0 2 15,0 0 8-15,0 0 0 0,-1 0 5 16,1 0-4-16,0 0-5 0,0 0-102 16,0 0 102-16,0 0 0 0,1 0 5 15,-1 0 3-15,0 0-6 16,1 0 5-16,-1 0 14 0,0 0-14 16,0 0 36-16,0 0-35 0,0 0-5 15,2 0-3-15,-2-1 0 0,0 1 0 16,0-1 1-16,0 1 0 0,0 0 2 15,0 0-2-15,0 0 0 0,0 0-1 16,0 0 0-16,0 0 0 0,0 0 5 16,0 0-1-16,0 0 3 0,0 0-4 15,0 0-1-15,0 0 1 0,0 0 1 16,0 0 2-16,0 0-2 0,0 0 1 31,0 0-2-31,0 0 1 0,0 0-1 16,0 0 1-16,0 0 2 0,0 0-4 15,0 0-2-15,0 0 1 0,0 0 0 16,0 0-1-16,0 0 1 0,0 0 0 16,0 0-1-16,0 0 1 0,0 0-1 15,0 0 0-15,0 0-1 0,0 0 1 16,0 0 1-16,0 0-1 16,0 0-1-16,0 0 1 0,0 0 0 15,0 0 0-15,0 0 0 0,0 0-1 16,0 0 1-16,0 0 1 0,0 0-1 15,0 0 0-15,0 0 1 0,0 0-1 16,0 0 0-16,0 0 0 0,0 0 1 16,0 0-1-16,0 0 0 0,0 0 0 15,0 0 0-15,0 0 0 0,0 0 1 16,0 0 0-16,0 0-1 0,0 0 1 16,0 0 0-16,0 0-1 0,0 0 1 15,0 0 1-15,0 0-2 0,0 0 0 16,0 0 0-16,0 0 0 0,0 0 0 15,0 0-1-15,0 0 1 0,0 0-1 16,0 0 1-16,0 0-1 16,0 0 1-16,0 0-1 0,0 0 1 15,0 0-1-15,0 0 0 0,0 0-1 16,0 0 0-16,0 0 0 0,0 0 0 16,0 0 0-16,0 0 0 0,0 0 2 15,0 0 0-15,0 0 0 0,0 0 0 16,0 0 1-16,0 0 0 0,0 0-1 15,0 0 1-15,0 0-1 0,0 0 0 16,0 0-1-16,0 0 0 0,0 0 1 16,0 0 0-16,0 0 1 0,0 0-1 15,0 0 0-15,0 0 1 0,0 0-1 16,0 0 0-16,0 0 0 0,0 0 0 16,0 0 0-16,0 0 0 0,0 0 0 15,0 0 0-15,0 0 0 0,0 0 0 16,0 0 0-16,0 0 0 0,0 0 1 15,0 0 0-15,0 0 1 0,0 0 0 16,0 0 0-16,0 0-1 0,0 0 0 16,0 0-1-16,0 0 0 0,0 0 0 15,0 0 0-15,0 0-1 0,0 0-4 16,0 0-4-16,0 0-6 0,0 0-4 16,0 0-11-16,0 0-16 0,0-2-25 15,-3-1-24-15,-1-1-46 0,-4-18-39 16,2 3-116-16</inkml:trace>
  <inkml:trace contextRef="#ctx0" brushRef="#br0" timeOffset="212422.643">10592 12419 761 0,'0'0'0'15,"0"0"0"-15,0 0 10 0,0 0 2 16,0 0-9-16,0 0-3 0,0 0 0 16,-63 7-8-16,44-3 7 0,-1 1 0 15,-2-1 2-15,-1 1 8 0,1-2-6 16,2-1 1-16,0-1-1 0,3-1-2 16,0 0-1-16,3-4-1 0,0-3-2 15,2-3-1-15,1-3 4 0,2-2 6 16,-1-3-1-16,3-3 6 0,0-3 6 15,3-3-1-15,2-3 0 0,2-8 0 16,1-9-6-16,7-7-5 0,4-3-3 16,2 4-2-16,3 4-2 0,-2 7-1 15,3 1 1-15,2 1 1 0,1-1 1 16,3-1 2-16,2 0 0 0,2-1 4 16,1 2-2-16,2 1-1 0,2-1-2 15,2 1 4-15,3 0-2 16,1 1-2-16,2 0 2 0,0 4-2 15,1 3 0-15,3 1 3 0,1 3-4 16,2 2 0-16,2 3 0 0,0 3 0 16,3 3 0-16,0 2 0 0,1 2 0 15,3 2-1-15,-1 3 1 0,-1 2-1 16,0 3 1-16,-2-1 0 0,2 3-1 16,2 1 2-16,0 0-2 0,2 0 0 15,1 0 1-15,1 3-1 0,1-1 1 16,2 0 0-16,2 2 1 0,2-1 1 15,1 1-2-15,4 0-1 0,-1 3 1 16,0 0 0-16,0 1 1 0,0 2-2 16,-2 0 2-16,1 2 0 15,0 2 0-15,0 0-1 0,1 1 1 16,-3 1-2-16,1 1 1 0,-3-1 0 16,2 3 0-16,-1 0 0 0,0 2-5 15,1 1 4-15,-1 2-11 0,1 1 12 16,-3 3 0-16,-2 0-1 0,-3 2-1 15,-2 4 0-15,-2-1-3 0,-4 0 2 16,0 4 0-16,-1-1-3 0,-3-2 2 16,0 4-1-16,-3 0 3 0,-1-1-3 15,-3 0-2-15,-1 1 2 0,-5-2 2 16,0 3 3-16,-4 1-2 0,0 0-1 16,-2 1 3-16,-2-2-7 15,1 1 7-15,-4 0 0 0,-3-4 0 16,2 1 0-16,-2-2 0 0,-4-6 0 15,-3-4-1-15,-4-5 2 0,2-2-1 16,0 3 1-16,3 4-1 0,0 1 3 16,0-1-3-16,-3 0 0 0,-1-2 0 15,0 0-1-15,-3-2 1 0,-1 0 0 16,0-2 0-16,-3-1 2 0,1-2-2 16,-3-1 1-16,1-1 1 0,-1-2 2 15,-1 0-2-15,-1-3 2 0,2 0 0 16,-2-1 0-16,-1-1 1 0,2-2-2 15,-2 0 1-15,0-2-2 0,0 0 5 16,0-2-2-16,0-1 3 0,0 1 1 16,0-1 1-16,0 0 1 0,0 0 3 15,0 0 1-15,0 0 0 0,0 0 4 16,0 0-1-16,0 0 2 0,0 0-1 16,0 0 1-16,0 0-2 0,0 0-2 15,0 0-1-15,0 0-4 0,0 0-3 16,0 0-1-16,0 0-3 0,0 0-2 15,0 0-1-15,0 0-1 0,0 0 1 16,0 0-1-16,0 0 0 0,0 0 2 16,0 0-1-16,0 0 1 0,0 0 0 15,0 0 1-15,0 0-3 0,0 0 0 16,0 0-1-16,0 0 1 0,0 0 0 16,0 0 0-16,0 0 0 0,0 0 1 15,0 0 0-15,0 0 2 0,0 0 0 16,0 0 1-16,0 0 1 0,0 0-3 15,0 0 2-15,0 0-1 0,0 0 6 16,0 0-3-16,0 0-4 0,0 0-1 16,0 0 1-16,0 0 1 0,0 0-1 15,0 0 3-15,0 0-2 0,0 0 3 16,0 0-1-16,0 0 0 0,0 0 1 16,0 0-1-16,0 0-1 0,0 0-2 15,0 0-1-15,0 0 1 0,0 0-2 16,0 0 0-16,0 0-1 0,0 0 1 15,0 0-2-15,0 0 2 0,0 0-1 32,0 0 0-32,0 0-3 0,0 0 3 0,0 0 0 0,0 0-1 0,0 0-1 15,0 0 0-15,0 0 1 0,0 0-1 16,0 0 2-16,0 0-2 0,0 0 0 16,0 0 2-16,1 0-3 0,1 1 1 15,-1-1 3-15,0 0-1 0,1 0 1 16,0 0 0-16,0 0 2 0,0 1-2 15,-1-1 0-15,0 1 1 0,0-1-1 16,-1 0 0-16,1 0 0 0,0 0 0 16,-1 0 1-16,0 0 0 0,0 0 0 15,0 0 1-15,0 0 0 16,0 0-2-16,0 0 1 0,0 1 0 16,0-1-1-16,0 0 0 0,0 0 0 15,0 0 0-15,0 0-2 0,0 0 2 16,0 0-1-16,0 0-2 0,0 0-1 15,0 0-3-15,0 0-1 0,0 0-7 16,0 0-2-16,0 0 0 0,-1 0-6 16,0 0-7-16,1-1-10 0,-2 1-11 15,1-1-14-15,-3 0-21 0,-3 0-27 16,-14-1-45-16,0 0-66 0,0 0-73 16</inkml:trace>
  <inkml:trace contextRef="#ctx0" brushRef="#br0" timeOffset="-172086.857">10521 13119 856 0,'0'0'99'0,"0"0"-76"16,0 0 20-16,0 0-43 16,0 0-26-16,0 0-12 0,0 0 17 15,-107 22 21-15,77-8-5 0,-2 7 3 16,1 3 1-16,-5 11 1 0,-1 11 0 16,-1 12 0-16,1 5 7 0,9 1 7 15,9-1-7-15,6-5-1 0,6 6 8 16,5 2 3-16,2 3-9 0,2 4-4 15,6 1 11-15,7 1-5 16,2 4-7-16,6-1 1 0,3 1-4 16,4-1-9-16,2-6-8 0,3-4-20 15,2-7-31-15,2-9-63 0,2-12-64 16,-9-16-96-16</inkml:trace>
  <inkml:trace contextRef="#ctx0" brushRef="#br0" timeOffset="-171774.375">10847 13051 945 0,'0'0'33'0,"0"0"-30"16,0 0-3-16,0 0-43 0,0 0-69 16,0 0 24-16,-36 82 83 0,22-24 5 15,-4 26 8-15,2 11 16 0,3 4-1 16,3-8 9-16,2-12-9 0,1-4-12 16,5-9-11-16,1-4-28 0,1-7-50 15,3-6-43-15,1-8-40 16,1-14-13-16,-1-11 21 0,0-16 59 15,-1-5 49-15</inkml:trace>
  <inkml:trace contextRef="#ctx0" brushRef="#br0" timeOffset="-171524.334">10826 13142 581 0,'0'0'76'0,"0"0"20"15,0 0-19-15,0 0-60 0,0 0-17 16,0 0-3-16,0 0 0 0,0 0-8 15,105-78 0-15,-71 80 1 0,8 12 10 16,6 8 10-16,0 6 7 16,-5 1-5-16,-11-2 2 0,-8-6-2 15,-8-2 1-15,0-2-2 0,0 4-3 16,1 5 5-16,-2 3-1 0,-2 0-6 16,-6 1 2-16,-5 0 0 0,-6 5-1 15,-11 7 1-15,-12 5 1 0,-10 0-3 16,-6-3-3-16,-3-6 1 0,2-6-4 15</inkml:trace>
  <inkml:trace contextRef="#ctx0" brushRef="#br0" timeOffset="-166032.111">10790 13752 282 0,'0'0'164'0,"0"0"-138"0,0 0 78 15,0 0-42-15,0-11-35 0,0 6-4 16,0 0-4-16,-3 0-9 0,0 1-3 15,-1-1 1-15,0 2 4 0,-1 0 5 16,1 1 0-16,0 0-6 0,3 1 0 16,0 0-11-16,1 0-1 0,1-1-9 15,7 0 10-15,3-3 10 0,6-2 8 16,2-1-5-16,5-1-1 16,2-2 0-16,4 0 4 0,5-1-1 0,6 0-3 15,8 0-6-15,3 3-4 16,-4 5-2-16,-3 4 0 0,-6 1 0 15,1 5-2-15,-2 3 2 0,0 2-2 0,-3 2 0 16,0 2 2-16,-4 0 0 0,-4-2 0 16,-6 0-2-16,-5-2 2 0,-3-1-1 15,2 3 1-15,-2 2 3 0,2 3 6 16,-5-1 1-16,-4 3 1 0,-6-1 7 16,-2 3 2-16,-10 2-2 0,-5 2 1 15,-4-1-2-15,-6 2 1 0,-4-2 9 16,-9 1 2-16,-6 1-12 0,-9 1-8 15,-4-4 15-15,3-4 13 16,5-5-17-16,4-4-7 0,2-1 4 16,0-3-6-16,2-1 4 0,5-2-4 15,2-1 4-15,1-2 2 0,9-1-3 16,4 0-8-16,5 0-5 0,5 0-1 16,-3 0-4-16,1 0-6 0,1-1-8 15,3-1-9-15,3 2-12 0,4-2-15 16,3 0-31-16,2 2-47 0,7-4-54 15,17-7 13-15,-1-1-92 0</inkml:trace>
  <inkml:trace contextRef="#ctx0" brushRef="#br0" timeOffset="-165391.523">11611 13822 526 0,'0'0'98'0,"-2"1"-98"0,2-1 0 16,2 0-12-16,6 0 12 0,3-2 2 15,3 0 5-15,3-1 2 0,2 1 7 16,4 0 5-16,3-1 0 0,1 0 5 15,1 0-4-15,3-1-9 0,-1-2 0 16,1-1-3-16,0-2-2 0,0-3 0 16,-2-2-1-16,1-1-1 0,-4-3 2 15,-1 0 3-15,-2-2 5 0,-5 3-2 16,-5 2 4-16,-4 2 5 0,-6 2 10 16,-3-1 12-16,-3 1 3 0,-7-1-26 15,-6-1-17-15,-4 3-5 0,-6 3-12 16,-10 6-1-16,-11 8-17 0,-9 17-4 15,1 8 14-15,10 0 17 0,16-5 3 16,14-10 17-16,3 1-3 0,1 5-12 16,0 11-2-16,1 15 0 0,7 9 7 15,4 6 14-15,9-4 0 16,4-6 4-16,3-7 2 0,1-4-3 16,5-5-4-16,0-8-9 0,-4-6-3 15,0-9-7-15,-1-1 0 0,5 1 2 16,5-1-2-16,7 3-1 0,-3-6-5 15,1-4-15-15,-1-6-16 0,-4-2-22 16,3-10-48-16,11-23-89 0,-9 2-105 16</inkml:trace>
  <inkml:trace contextRef="#ctx0" brushRef="#br0" timeOffset="-164606.294">12329 13702 1041 0,'0'0'94'16,"0"0"-94"-16,0 0-29 0,0 0-36 15,0 0 26-15,-2 3-16 0,3-1-24 16,1 2 18-16,3 0 38 0,0 1 23 16,-1 0 12-16,1 0 31 0,-1-1 6 15,0 1-6-15,0-1 7 0,-1-1-12 16,1-1-4-16,-1 0 2 0,-1-2-4 15,-1 1 1-15,-1-1 1 0,1 0 1 16,-1 0-4-16,0 0-2 0,0 0 3 16,0 0 2-16,0-1-3 0,-2-2-4 15,0 0-9-15,-1-2-8 0,-1 1-5 16,0-1 0-16,0 0-3 0,0 0-1 16,0 0 0-16,1 1-2 0,1 0 0 15,-1-1 1-15,1 3 1 0,0-1-1 16,-1 1 2-16,1 0 2 15,0 1-3-15,0-1 1 0,1 2-2 16,-1 0-4-16,0 0-3 0,2 0-3 16,-1 0-3-16,1 0-1 0,0 0-5 15,0 1-1-15,5 3 1 0,2 1 2 16,6 1 12-16,4 2 4 0,5 0 1 16,4-1 0-16,1 0 3 0,3 0 0 15,6-2-1-15,5-2 0 0,10-3 3 16,1 0 1-16,-3-8-3 0,-4-6 4 15,-6 0 2-15,0-4-2 0,0-3 0 16,-4-1 4-16,-2-5-2 0,-8 4-6 16,-7 3 1-16,-6 4-1 0,-2 3-2 15,-2-2 2-15,-2 1 0 0,-2-3 2 16,-4 2 7-16,-4 1 2 0,-7-2-14 16,-4 1-1-16,-5 0-11 0,-11 2-9 15,-11 3-7-15,-8 6-4 0,-6 5 2 16,3 9 13-16,7 6-14 0,5 2-5 15,5 3 35-15,6-1-1 0,7-1 2 16,7-3 3-16,2 0 6 0,-1 6 4 16,0 3-6-16,-2 10-1 0,6-2-1 15,3 0 1-15,6 5 2 0,4 1 0 16,10 11 6-16,4-2-3 16,2-8 2-16,0-10 1 0,1-2-1 15,-2-6-5-15,2 0 0 0,3 0 0 0,0-6-1 16,3 2 2-16,5 0-5 0,-2-2-2 15,0-3-2-15,1-2 0 16,-2-1-9-16,0-4-19 0,-1-2-20 16,-1-4-30-16,-2 0-42 0,-1-6-52 15,6-16-60-15,-6 3-72 0</inkml:trace>
  <inkml:trace contextRef="#ctx0" brushRef="#br0" timeOffset="-164180.05">13156 13448 1224 0,'0'0'159'0,"-1"0"-159"16,0 1-14-16,0 1-36 0,1 5 11 16,0 6-14-16,0 16-13 0,0 21 14 15,0 19 44-15,0 8 8 0,2-5 10 16,1-10 12-16,0-13-2 15,5-6-18-15,-2-10 3 0,-1-6-5 16,0-11 0-16,-1-2 0 0,0 0 0 16,-1 0 1-16,1-2 1 0,-1-5-1 15,-1-3 0-15,-2-3 1 0,0-1-2 16,0 0 4-16,0 0 6 0,0-4 11 16,-1-2 2-16,-1-7-3 0,0-6 1 15,1-14-2-15,1-12-2 16,8-12 0-16,3-3-7 0,4 7-6 15,1 8 3-15,2 10 4 0,-2 6-6 16,0 5 1-16,-3 7 0 0,2-1 0 16,4-3-1-16,5-2 0 0,3-2-5 15,1 2 0-15,-1 3-4 0,1 3-4 16,0 2-1-16,0 3-3 0,-1 2-11 16,1 4-9-16,-1 1-15 0,-2 5-21 15,-2 0-44-15,3 10-69 0,-8 1-126 16,-5 1-221-16</inkml:trace>
  <inkml:trace contextRef="#ctx0" brushRef="#br0" timeOffset="-163945.464">13944 14170 1179 0,'0'0'326'16,"0"0"-324"-16,0 0-2 0,0 0-36 15,0 0-19-15,-25 32 30 0,8-16-116 16,-9 9-5-16,-11 12 53 0,-3 12 45 16,1 4 7-16,5-1-42 0,8-6-23 15,8-8-99-15,6-14-42 0</inkml:trace>
  <inkml:trace contextRef="#ctx0" brushRef="#br0" timeOffset="-162533.43">14607 13740 1181 0,'0'0'0'0,"0"0"-81"15,0 0 77-15,10 3-69 0,1-3 73 16,3 0 2-16,4-4-1 0,3-2-1 16,1 0-1-16,2-2 1 0,0-2 2 15,2 0-1-15,-1-3-1 0,0-3 1 16,0-2 1-16,0-4 1 0,-3-3 3 15,-1-1 2-15,-2 0 1 0,-2-1 4 16,-4 2-1-16,-5 2 7 0,-5 2 9 16,-3 1-7-16,-7 2 2 0,-7-1-6 15,-6 2-17-15,-6 2 0 0,-12 5-13 16,-15 10-1-16,-17 16-15 0,-6 14-4 16,4 12 22-16,13 4 11 15,16-2 14-15,9 2 8 0,7 2-3 16,7 1-19-16,6 0 3 0,8-2-3 15,6-1 10-15,3-3 8 0,10-2-6 16,6-5 1-16,0-5 4 0,0-9-1 16,-1-6-3-16,4 4-6 0,13 2 2 15,8 4-6-15,5-3 0 0,-2-5-3 16,-5-6 0-16,-3-7-12 0,-1-2-6 16,-1-3-13-16,1-5-7 0,-3-7-13 15,1-4-10-15,-1-4 1 0,-1-5-19 16,3 0-10-16,-4-2 20 0,-7 4 18 15,-3 2 21-15,-6 3 27 0,0 4 3 16,3-5 19-16,-1-3 21 0,1-2 17 16,-3-1 11-16,-6 1 10 0,-2 0-3 15,-5-1-3-15,-3 1-14 0,0-2-15 16,-8 0-7-16,-2-1-9 0,-4-1-17 16,-3 0-10-16,-3 0-7 0,-4 0-28 15,-3 2-16-15,-3 3-19 0,0 6-4 16,2 5-5-16,1 8 6 0,5 4 73 15,3 8 11-15,6 8-1 0,2 13-1 16,6 12-9-16,4-1 4 0,1-4 20 16,9-7 7-16,1-8 1 15,4 0-5-15,4 0-6 0,3-5-5 16,0-3-1-16,3-6 1 0,-1-4-4 16,2-3-6-16,0-2 3 0,0-8 4 15,0-3-3-15,0-6 1 0,-2-3-5 16,-3-4-2-16,-2-1-4 0,-3-2-6 15,-1 0 0-15,-6 4 0 0,-1 4-3 16,-4 4-1-16,-2 6 2 0,-1 4 8 16,-1 5 1-16,-4 2-1 0,-1 5-12 15,-2 6-6-15,-2 12 7 0,-2 17-17 16,-1 20 28-16,0 17 2 0,5 7 17 16,4-6-8-16,4-5-2 15,4-10 1-15,1-5 9 0,2-3-9 16,2-5 0-16,1 4 7 0,2 3-12 15,-3 2 1-15,-1 0 2 0,-3-7 22 16,-2-4 14-16,2-5-17 0,-2-4-11 16,-1-10 1-16,0-6 12 0,-1-8-14 15,-1-2-9-15,-3 0 1 0,0 2 2 16,-3 0-5-16,-4 0-3 0,-5 0-1 16,-5-4-7-16,-4 0 0 0,-4-2 5 15,-9-4-15-15,-10-7-8 0,-13-14-26 16,-3-8-28-16,4-9-52 0,11-1-48 15,18 9-50-15,9 1 1 16,10-5 64-16,4 5 37 0</inkml:trace>
  <inkml:trace contextRef="#ctx0" brushRef="#br0" timeOffset="-161898.05">15762 13634 1274 0,'-6'-4'77'0,"-5"-3"-65"16,-4-7-6-16,-5-5-6 0,-7-5-22 16,-8-7-49-16,-9-6-14 0,-7 1-11 15,-1 2 9-15,6 8 40 0,4 11 20 16,5 8-24-16,3 7-40 0,6 3 13 0,7 7 37 15,4 4-8-15,2 10 12 0,-3 16 33 32,6 19 4-32,2 11 2 0,10-3-2 15,11-5 0-15,4-15 3 0,8-7 28 16,1-8 7-16,8-6-9 0,4-8-1 16,2-6 12-16,4-7 16 0,0-8 4 15,-1-10-2-15,0-9-5 0,1-4-7 16,-2-6-5-16,-4-4-13 0,-1 2-10 15,-7-3-5-15,-4-1-3 0,-4 2-7 16,-7 4-1-16,-2 5-1 0,-6 10-1 16,-3 8 0-16,-2 4 0 0,0 2 2 15,-3 1 17-15,-5 1 11 0,-1 1-30 16,-5 5-17-16,0 8 10 16,-1 8-10-16,-2 16-12 0,-1 17 18 15,2 15 11-15,4 8 2 0,5-2 17 16,7-7-13-16,1-6 5 0,6-1 0 15,1-3-2-15,3 0 1 0,0-1-3 16,0-2-1-16,0 1 1 0,0 0 2 16,-1-1 8-16,-1 2-2 0,-1-3 9 15,-3-1 2-15,-2-3 4 0,-3-1-4 16,0-5-9-16,-5-3-6 0,-2-10 9 16,1-8-7-16,0-8-2 0,-2-3-9 15,-4 2-2-15,-4 0-10 0,-7 0-24 16,-11-4 10-16,-15-9 7 0,-14-11-31 15,-7-19-23-15,0-18-29 0,7-17-50 16,14-8-75-16,15 13-70 0,12 7-89 16</inkml:trace>
  <inkml:trace contextRef="#ctx0" brushRef="#br0" timeOffset="-161523.089">15846 12932 1171 0,'0'0'128'0,"0"0"-128"16,0 0-21-16,67 8 16 15,-41-2-43-15,-3 1-16 0,4 5-3 16,0 5 43-16,4 5 20 0,0 4 4 15,5 10 6-15,8 10 8 0,1 15-1 16,2 7-10-16,-9 2 1 0,-7 1 10 16,-9-5-4-16,-6 2 7 0,-3 0 3 15,-10 0 2-15,-3-1 1 0,-9 0-3 16,-6 1 1-16,-8-1-10 16,-5 1-9-16,-6-5-2 0,-2 0-15 15,-4-2-8-15,-2-5 2 0,-1-6 0 16,-2-5-13-16,2-6-26 0,6-7-23 15,7-10-33-15,8-12-10 0,6-10-28 16,4-8-136-16</inkml:trace>
  <inkml:trace contextRef="#ctx0" brushRef="#br0" timeOffset="-161296.165">16669 13515 49 0,'0'0'1581'0,"0"0"-1581"0,0 0-58 16,0 0 36-16,0 0-74 16,0 0 56-16,4 11-70 0,-4-7-66 15,-3 3 38-15,-1 2 22 0,0 2 12 16,-1 2-17-16,2-3-61 0,0-4-134 0</inkml:trace>
  <inkml:trace contextRef="#ctx0" brushRef="#br0" timeOffset="-161108.668">16489 13863 1104 0,'0'0'133'0,"0"0"-133"15,0 0-18-15,0 0-4 0,0 0-28 16,0 0-49-16,0 0-39 0,0 0 53 16,5 67 25-16,-5-54 4 0,0 1-41 15,-1-4-93-15,-2-3-162 0</inkml:trace>
  <inkml:trace contextRef="#ctx0" brushRef="#br0" timeOffset="-159977.46">17122 14262 1046 0,'0'0'43'0,"-1"0"-27"0,1 0-32 15,0 0 6-15,0 0-19 0,0 0 9 16,-1 0-37-16,1 0-36 0,0 0-27 16,0 2-27-16,0-1 10 0,5 3 16 15,0-1-31-15,1 0-23 0</inkml:trace>
  <inkml:trace contextRef="#ctx0" brushRef="#br0" timeOffset="-158751.45">16997 13008 827 0,'0'0'221'0,"0"0"-173"16,-11-9 0-16,8 5 3 0,2 0-39 15,1 1-7-15,0-1-2 0,0 0-3 16,4 0-6-16,3-1-4 0,3 0 0 16,8 0 4-16,3 0 3 0,9 2-1 15,12 2 2-15,9 2-1 0,1 8 0 16,-2 5 0-16,-7 5 1 16,-7 1 1-16,-1 4 1 0,-8-3-2 15,-5-1 2-15,-7-4-2 0,-3 0-5 16,1 4-8-16,2 4-4 0,-4 4 5 15,-4 0-1-15,-4 2 5 0,-3 1 3 16,-11 4 7-16,-13 6 2 0,-12 6 8 16,-9-2 3-16,-5-6-1 0,-2-6 4 15,6-9 8-15,-1-2 5 0,4-5-3 16,2-4 5-16,9-5 9 0,5-3-3 16,8-3-17-16,4-1-1 0,-1-1-5 15,1 0-3-15,1 0-11 0,6-1-3 16,4-1-5-16,4 0-3 0,0-1-1 15,5-1-5-15,8-2 5 0,7-2 4 16,10-2 8-16,13 1 0 0,7 2-1 16,5 4-1-16,-6 5 0 0,-3 7-1 15,-8 6 3-15,-1 3 3 0,-4 4-1 16,-5 0 2-16,-7-2 6 0,-7-4 0 16,-1 3-2-16,-1 2 0 0,1 4 3 15,-1 4 1-15,-5 3 4 0,-6-2 0 16,-1 2 4-16,-5-2 0 0,-5 0 13 15,-7-1 2-15,-3-1-2 0,-5 0 7 16,-11 1 2-16,-7 0-5 0,-8 0 9 16,-2-2 2-16,0-8-6 15,6-4-6-15,1-6-5 0,-2 1-4 16,0-4-13-16,1-1-7 0,0 0-6 16,5-3-1-16,2 1-3 0,9-1 0 15,6-2-1-15,9 1 0 0,1-1-2 16,1 1-8-16,2-1-4 0,1 0-12 15,5 0-14-15,4 1-25 0,2-1-39 16,4 0-47-16,12 0-78 0,30 0-60 16,-2-2-83-16</inkml:trace>
  <inkml:trace contextRef="#ctx0" brushRef="#br0" timeOffset="-124347.341">10504 14757 522 0,'0'0'25'0,"0"0"18"0,0 0-18 15,0 0-4-15,0 0-16 0,-33-31-5 16,25 25 12-16,-1 1-8 0,1 0-4 16,0 3 0-16,0-1 0 0,0 1-1 15,3 1 1-15,2 1 1 16,1 0 4-16,1 0-5 0,1 0-3 16,0-1 0-16,0 1-2 0,0 0 5 15,0 0 1-15,1 0 2 0,3 1 0 16,0 1 3-16,2 2 1 0,1-2 1 15,1 3 4-15,0 0 0 0,3 1 2 16,-1-1-1-16,0 1-4 0,3 0-2 16,-1-1 0-16,2-1 1 0,0 2 2 15,2 0-1-15,-1-1-1 0,2-2 0 16,1 2 1-16,1-2 3 0,0 1-1 16,3-1 2-16,0 3 2 0,0-2-4 15,0-1-5-15,2 2 1 16,1-2-2-16,1 1 0 0,2-1-3 15,-1 1 1-15,9-1 0 0,4 2 6 16,9-1 1-16,1-2 0 0,-1-2-2 16,-3 0-4-16,-3 0-4 0,1-2 2 15,1-2-1-15,0 2 1 0,-1-2-1 16,2 1-1-16,-3 0 0 0,2 0 1 16,-1 2-1-16,1-2 0 0,-1 3 0 15,2-1 0-15,0 0 1 0,2 0 3 16,-1 0 1-16,2 1-1 0,-2-3-2 15,-1 3 3-15,1 0 0 0,-1 0-1 32,0 0-4-32,1 0 3 0,0 3-3 15,2-3 0-15,2 1 1 0,0 0-1 16,0 0 2-16,0 0-2 0,-2-1-1 16,0 0 1-16,-1 0 1 0,0 0 3 0,-1 0 3 15,0 3-5-15,0-2-1 0,-1 0 3 16,0 0-3-16,1 0 1 0,-3-1 2 15,1 2 0-15,-1-1-1 0,0 0 3 16,1-1 2-16,0 0-3 16,1 0 5-16,1 0-7 0,-1 0-1 15,3 0-2-15,-1-1 4 0,1-2-2 16,0 1-1-16,0 0 1 0,1-1 6 16,-6 2-2-16,2-1-3 0,-4 1-2 15,0 0 2-15,0-1 1 0,0 2 2 16,0-1 1-16,1-1 2 0,0 0 1 15,-1-1-2-15,1-1 1 0,-3 1-4 16,0-1 2-16,-2 1 0 0,-2-3-2 16,-1 3 2-16,0-2-3 0,-1-1 1 15,0 1-1-15,1 0 1 0,-2 0-1 16,-3 0 3-16,-7 1 1 0,7-2 5 16,7-1-1-16,4 0 1 0,4-1 3 15,-4 1-7-15,-5 0-3 0,-1 0 0 16,1 1-1-16,1-1 0 0,3 0-2 15,-2 0 2-15,2 0-1 0,0-1 0 16,0 1-2-16,0 1 5 0,-2 0-1 16,-2 0 0-16,0-2 2 0,-3 2 3 15,-4-1-1-15,-8 3-1 0,-5 1 4 16,-1 1-4-16,2-3 0 0,1 3-2 16,4-3 3-16,-3 1-3 0,-3 0-5 15,-1 1 0-15,-3-1-1 0,0 2 1 16,-1-2 1-16,-1 3-3 15,0-2 0-15,0 0-1 0,-2 2 0 16,0 0-6-16,2-1-4 0,-1 0-10 16,1 1-12-16,2 1-16 0,0 0-19 15,2 0-25-15,-1 0-28 0,11 3-59 16,-5 1-61-16,-1 0-104 0</inkml:trace>
  <inkml:trace contextRef="#ctx0" brushRef="#br0" timeOffset="-121201.663">16228 15648 684 0,'0'0'96'15,"0"0"-9"-15,0 0 11 0,-21-10-79 16,16 7-19-16,1 1-2 0,-1-1-7 16,-1 0 9-16,0 1 6 0,1-2 12 15,1 2 15-15,0 1 5 16,2 0-7-16,1 1-11 0,0 0-18 16,1 1-2-16,0 4-11 0,0 6-1 15,0 7 12-15,0 14 0 0,1 18 10 16,0 16 0-16,-1 9 1 0,2 0-1 15,-2-3-5-15,0-6-5 0,0-2 0 0,0 0-5 16,-2-3-7-16,2-8-9 0,0-10 4 16,0-12-8-16,0-10 6 0,0-10-2 15,2-3-2-15,-2-2-5 0,1-1-4 16,-1 0-20-16,0-4-25 0,0-1-10 16,-1-9-12-16,-2-2-49 0,-2-5-150 15</inkml:trace>
  <inkml:trace contextRef="#ctx0" brushRef="#br0" timeOffset="-120621.88">16352 15522 911 0,'0'0'0'0,"0"0"1"16,0 0-3-16,0 0-1 0,0 0-26 15,0 0-2-15,87-29 14 0,-57 29 11 16,5 0 6-16,-3 5 3 0,-1 2 13 15,0 3 8-15,-7 1-11 0,2 3 0 16,-5 2-3-16,-2-2 5 0,-4 2-5 16,-2-2-3-16,-4-2-2 0,-4-2 8 15,-2 0 3-15,-3 0 8 0,-4 3 7 16,-9 4 2-16,-12 9-13 0,-16 10-14 16,-16 11-2-16,-7 2-3 15,1-4 1-15,6-6-2 0,8-8-3 16,5-6-1-16,10-4 0 0,10-9 4 15,12-5 2-15,3-2 0 0,1-2-2 16,3-1 0-16,2 1 0 0,3-3-19 16,2 1-12-16,7 1-2 0,7 1 33 15,4-1 18-15,13 3 0 0,10-1-7 16,8 1-3-16,2 1 1 0,-5 1-4 16,-13 0-1-16,-9-1-3 15,-8 1-1-15,-2-1 0 0,2 3 0 16,0 1 0-16,2 2-2 0,-5 1 2 15,-4 0-3-15,0-2 0 0,-4 2 0 16,-3-1 0-16,-2-1-1 0,0 1 4 16,-2-1 3-16,-5 2 6 0,-4-1 4 15,-4 2 4-15,-3 1-3 0,-6 1 3 16,-10 3-7-16,-11 6-6 0,-14 1-2 16,-5 1 2-16,0-2 0 0,6-3-4 15,9-4 0-15,11-4-8 0,13-3-6 16,8-5 10-16,6-1-6 0,0-1-19 15,3 0-20-15,2-3-13 0,4 0-46 16,7-1-85-16,11-6-46 16,31-24 123-16,-4 2-52 0</inkml:trace>
  <inkml:trace contextRef="#ctx0" brushRef="#br0" timeOffset="-120168.431">16995 16115 484 0,'0'0'71'0,"0"0"-58"16,0 0 19-16,0 0-31 0,5 19 4 16,-5-13-1-16,0-1 1 0,0-1 24 15,1-1 26-15,0 0 5 0,2-1-19 16,0 0-26-16,5 1-10 0,0-1 2 16,3 0 0-16,2-2-5 0,3-3-2 15,-1-4-4-15,0-2 4 0,2-4 6 16,-4-3 4-16,-4-1 3 0,1-2 12 15,-4-2 17-15,-3-2 7 0,-3-2-13 16,0-1-13-16,-5-2-4 0,-6 0-7 16,-1 4 0-16,-5 1 5 0,-3 7 1 15,-3 3-2-15,-6 5-11 0,-1 5-5 16,-7 5-10-16,-5 11 4 0,-6 14-2 16,0 10 0-16,7 7 4 0,7 2 1 15,11-1 0-15,6-2 3 0,7 1 3 16,7-1 6-16,3-1-8 15,9-2 6-15,7-5 2 0,3-7 3 16,-2-6 1-16,1-7-4 0,2 0 7 16,2 0-2-16,6 0 4 0,4-1 1 15,7-2-1-15,-6-4-3 0,-1-4-5 16,0-2-7-16,-8-2-3 0,5-2-10 16,-1-5-19-16,0-1-26 0,0-3 16 15,0-2-63-15,-3-3-50 0,-1-1-14 16,4-10-45-16,-5 4-62 0</inkml:trace>
  <inkml:trace contextRef="#ctx0" brushRef="#br0" timeOffset="-119601.009">17541 16210 324 0,'0'0'174'0,"0"0"-51"16,0 0-36-16,3 0-57 0,1 0-13 15,1-1-8-15,1 0-5 16,0 1-3-16,3-1 0 0,-3-1 1 16,1 0 10-16,2-2 15 0,2-1 5 15,2-2-3-15,4-5 1 0,1-4-5 16,0-2-8-16,3-5-9 0,-3-3-2 16,2-4-1-16,-1-6 2 0,-2 4 6 15,-6 0 5-15,-3 1 15 0,-6 5 4 16,-2-4-12-16,-3 2-17 0,-5 1 2 15,-3 5 1-15,-6 3 14 0,-3 6 1 16,-3 4-26-16,-11 6-11 0,-7 7-15 16,-8 13 18-16,-1 8-18 0,10 1 5 15,11 0 10-15,13-5 11 0,0 7 2 16,-1 11 2-16,2 12 1 16,3 3 1-16,12-3 1 0,6-6 2 15,8-6-1-15,6-4-1 0,-2-5-1 16,1-5-2-16,-2-7-1 0,2-1-2 15,4 1 0-15,5 0 0 0,2 0-1 16,1-4-2-16,-1-4-3 0,0-5-11 16,-1-4-6-16,0-4-11 0,-1-7-9 15,0-8-33-15,0-13-34 0,6-14-55 16,1-14-73-16,-6 9-48 0</inkml:trace>
  <inkml:trace contextRef="#ctx0" brushRef="#br0" timeOffset="-119257.293">18045 15887 220 0,'0'0'227'0,"0"0"-32"15,0 0-27-15,0 0-64 0,0 0-30 16,0 0-35-16,-5-19-22 0,5 20-17 16,-1 5-14-16,0 7-7 0,0 6 16 15,-3 14 2-15,-1 14 2 0,-2 13-3 16,2 2 4-16,2-7 5 0,3-9-5 16,2-12 0-16,1-6-3 0,0-7 3 15,0-5 2-15,1-5-2 0,-2 0 1 16,1-1 9-16,1 0-8 0,-3-5 1 15,1-2-1-15,-2 0 1 0,1-3 6 16,-1 0 12-16,0 0 5 16,0-3 13-16,0-4-1 0,0-4 3 15,0-7-10-15,0-13-6 0,5-16-8 16,4-13-4-16,5-3-10 0,0 10-3 16,-2 17-3-16,-2 15 0 0,-5 10-4 15,0 1 5-15,5-4-6 0,1 0-10 16,5 0-15-16,6 0-6 0,2 0 4 15,9 0 1-15,8 1-9 0,7 2-24 16,4 3-38-16,-6 7-19 16,-3 1-22-16,-15 2-63 0,-4 1-74 15</inkml:trace>
  <inkml:trace contextRef="#ctx0" brushRef="#br0" timeOffset="-118866.202">18773 16086 858 0,'0'0'86'0,"0"0"-83"16,0 0-6-16,0 0 3 15,10 0-9-15,1 0 9 0,8-2 1 16,3 0 11-16,5 0 9 0,9 0 18 16,5-3 20-16,8 0 4 0,-1 0-12 15,-3-1-5-15,-8 1-13 0,-12 3-11 16,-7-1-12-16,2 1-5 0,3 0-2 15,0-1-1-15,5-1-2 0,-2-1-3 16,-1 1-18-16,-7 0-13 0,2 0-12 16,-6 1-14-16,-2-1-15 0,-3 0-18 15,0-4-44-15,-1-15-38 0,-2 2-51 16,-1-1-115-16</inkml:trace>
  <inkml:trace contextRef="#ctx0" brushRef="#br0" timeOffset="-118506.907">19323 15680 910 0,'0'0'104'0,"0"0"-101"16,0 0-6-16,0 0-15 0,0 0-13 15,0 0-33-15,0 0 9 0,11 18 55 16,-1-11 10-16,4 0 32 0,2 1 2 16,3 0 0-16,2 0-10 15,4 1-11-15,0 0-5 0,0 0 3 16,0 0-10-16,-2 0-1 0,-1-1-2 15,-2 1-3-15,-5-1-3 0,0 1 0 16,-4-1-2-16,-1-1-1 0,-3 1-1 16,0-2-4-16,-5 1-6 0,1 0 5 15,-3-2 0-15,-3 2 5 0,-2 2 2 16,-6 2 4-16,-5 2 7 0,-6 2-4 16,-10 5 0-16,-9 5-3 15,-9 5-2-15,-5 0-2 0,7 1-2 16,4-5-17-16,7-3-14 0,6-4-14 15,9-3-22-15,6-2-27 0,3-1-33 16,-4 7-39-16,1-3-69 0,7-3-81 16</inkml:trace>
  <inkml:trace contextRef="#ctx0" brushRef="#br0" timeOffset="-116908.301">19693 15931 465 0,'0'1'201'0,"0"0"-138"0,0-1 53 16,0 0-21-16,0 1-38 16,0-1-30-16,0 1-9 0,0-1-4 15,0 0-4-15,0 0-5 0,0 1-1 16,0-1 2-16,0 0-6 0,0 0-7 16,3 1-1-16,0 0-2 0,3-1 4 15,3 0 0-15,4-4 6 16,3-5 1-16,5-4 2 0,1-5 3 15,2-4-2-15,1-5 1 0,-1-2-3 16,-2 0 1-16,-3 0 0 0,-4 1 3 16,-3 2 6-16,-6 2 4 0,-2 3-3 15,-1 0-3-15,-3 3-2 0,-5 2 2 16,-2 0-10-16,-2 5-3 0,-5 2-10 16,-2 3-9-16,-6 4-1 0,0 3 2 15,-2 7 0-15,-3 6-2 0,-2 8 6 16,-2 10 5-16,-1 13 7 0,4 12-3 15,6 1 8-15,11-4 0 0,11-5-2 0,4-9 2 16,11-3 2-16,-1-5 1 0,2-8 5 16,-2-8-7-16,2-4 1 15,4 3 2-15,6-2 4 0,11 1 1 16,6-7-1-16,11-7 4 0,-1-8 1 16,-2-9 1-16,-7-7-2 0,-6-3-5 15,-1-5-3-15,-5-4 0 16,-2-4-1-16,-2-3-1 0,-5 2-1 15,-5 1 1-15,-5 3 3 0,-2 2 3 16,-5 3 4-16,-3 6-1 0,-3 6-9 16,0 6 0-16,-2 3-2 0,-1 0-2 15,-4-1-12-15,3 1 0 16,-2 1-3-16,-1 6-4 0,-1 0-3 16,1 4-3-16,-1 0 0 0,0 4 4 15,-4 6 3-15,4 5 4 0,-1 4 15 16,3 4 1-16,-1 4 15 0,6 1-4 15,1-2-4-15,0-1-3 0,6-2-1 16,2-3 4-16,1-3 1 0,3-3 3 16,-1-3 1-16,2-4 2 0,2-1 3 15,0-4-4-15,0-2-1 0,0-1-3 16,1-4 1-16,-2-4-3 16,1-2 5-16,-2-2 1 0,0 0 1 15,-2-3-2-15,-3 0 0 0,0-1-9 16,0 0-2-16,-2 3-1 0,-1 2-1 15,-2 3-5-15,-1 2-6 0,-2 3 1 16,0 3-2-16,0 1-16 0,3 3-9 16,0 4-14-16,3 6 21 0,2 6 20 15,2 10 1-15,-1 13 4 0,4 10 5 16,-2 6 1-16,-1-2 2 0,-1-3 0 16,2-6-1-16,-2-2-1 0,1-1 1 15,-2-2-1-15,0-2 1 0,-2-2 1 16,0-5-1-16,-1-4 1 0,-4-7-2 15,-1-4 4-15,0-1 1 0,-1 1-3 0,-4 2 2 16,-4 2 3-16,-4-2 1 16,-3 0 5-16,-4-2 5 0,-6-1 5 15,-8-1 6-15,-12 1 7 0,-10 0-2 16,-4-3-34-16,4-6-11 0,12-2-33 16,18-5 6-16,9-1 2 0,-1-2-16 15,4-4-25-15,-2-4 6 0,7-7-15 16,7-13-48-16,24-29-69 0,5 6 24 15,8-2-20-15</inkml:trace>
  <inkml:trace contextRef="#ctx0" brushRef="#br0" timeOffset="-116392.652">20810 15846 514 0,'27'-21'137'16,"12"-9"22"-16,3-8-19 0,-2 1-73 16,-14 8-29-16,-12 10-14 0,-9 4 0 15,0-4-8-15,-2-3-8 16,-3-4-8-16,-3-2-28 0,-5-1-8 15,-6 1-3-15,-2-2-2 0,-3 1-4 16,-1 3-14-16,-2 0-7 0,1 5 6 16,1 4 27-16,5 4 20 0,2 6 13 15,4 3 10-15,4 5-10 0,2 10-13 16,-1 8 13-16,3 15 17 0,1 13 13 16,2 9 1-16,6 1 0 0,5-9-9 15,-1-13 3-15,-3-13-3 0,2-5-6 16,-4-3-4-16,4 1 2 0,3-1 1 15,2 0 4-15,-1-4-3 0,0-6 5 16,4-3-2-16,-3-3-3 0,2-8-5 16,0-4-5-16,1-7-1 0,0-4-2 15,-3-4-2-15,1-2 0 0,-1 0-1 16,-4 3-1-16,-1 2-8 0,-4 5-2 16,-1 6 6-16,-3 7 5 0,-1 4 0 15,-2 2-2-15,0 2-13 0,0 1-10 16,4 4-9-16,0 5 15 0,4 5 10 15,1 5 4-15,0 6 4 0,1 10 1 16,1 12 9-16,0 16 5 0,-1 4 0 16,-2 0-1-16,1-2-2 15,-4-7-8-15,-1 2 0 0,0 0-2 16,1-3-1-16,0-2 0 0,-1-1-7 16,-1-4 7-16,-2-5 1 0,-1-6 1 15,0-5-1-15,-1-8 3 0,-4-7 0 16,-2-6 4-16,-2 0-8 0,-5 0-19 15,-16 3-4-15,-16 2-13 0,-20-5 13 16,-19-6-5-16,-10-5-68 0,17-3-183 16</inkml:trace>
  <inkml:trace contextRef="#ctx0" brushRef="#br0" timeOffset="-115070.63">16431 17755 762 0,'0'0'0'16,"0"0"-17"-16,0 0-57 0,0 0 2 15,0 0 62-15,0 0 10 0,0 0 16 16,62 8 38-16,-46-6 8 0,4-1-11 16,3-1-4-16,2-3-15 15,2-2-20-15,1-5-7 0,2-4-3 16,-1-4-2-16,-3-3-6 0,-2-2 6 15,-5 0 0-15,-3-1 3 0,-7 0 3 16,-2 0 6-16,-4 0 8 0,-3 0-3 16,-3-3-7-16,-4-1-8 0,-2-1-2 15,-9-5-7-15,0 3-14 0,-6 0 5 0,-3 2-20 16,-5 7-2-16,-12 3-29 0,-8 13 11 16,-5 13 3-16,4 19 11 15,10 13 42-15,9 7 8 0,8 10 17 16,5 11-1-16,5 7-20 0,9 6 0 15,6-3-4-15,4-5-4 0,14-9 2 16,4-5 2-16,6-9 7 0,6-7 5 16,4-9 0-16,5-8-4 0,2-7-2 15,1-7 5-15,1-6 7 0,-2-5 2 16,0-7 3-16,2-6-2 0,-1-7-11 16,3-5-10-16,1-5-8 0,0-5-12 15,2-1-23-15,-2 1-14 0,2 0-24 16,-4 2-10-16,-4 3 7 0,-4 2 6 15,-4 3 24-15,-8 5 54 16,-5 5 11-16,-7 2 31 0,-2 2 26 16,2-6 0-16,1 2-6 0,-1-3-10 15,-1-1-2-15,-4 0 2 0,-5-1 5 16,-4-1-4-16,-1-2-14 0,-5-4-21 16,-6-6-18-16,-3 3-2 0,-1 2-16 15,-5 0 1-15,3 7 4 0,-6 0-19 0,1 5-29 16,1 4 5-16,2 8 36 0,0 5-3 15,4 12 9-15,1 18 2 16,5 19-1-16,4 18 13 0,5 4 1 16,7-3 12-16,8-14 15 0,3-18 32 15,1-9-11-15,-2-10-20 0,0-8-15 16,2-3-3-16,2-2-4 0,6-3-3 16,0-2 5-16,1-6 5 0,-1-8 4 15,-2-4 6-15,2-11-3 0,2-11-8 16,-3-10-7-16,-4-4-2 0,-10 4-1 15,-3 7-1-15,-9 12-2 0,0 9-1 16,0 8-1-16,-5 5-3 16,1 1 1-16,-1 3 3 0,-1 3-20 15,-1 5-7-15,0 11-19 0,-3 16 0 0,-4 28 16 16,-1 19 12-16,0 10 3 0,4-2 2 16,6-8 12-16,5-9 1 0,0 0-1 15,8-3-9-15,2-1-17 0,3-6-6 16,1-5 4-16,-1-9 3 0,-1-10 22 15,-4-7 5-15,-3-9 17 0,0-3 12 16,0 1 7-16,-2-2 13 0,0-1 2 16,-3-4 2-16,-3 0-2 0,-6-2-15 15,-8 1-36-15,-6-1-2 16,-12-1-2-16,-8-2-22 0,-9-7 14 16,-1-12-63-16,3-12-13 0,16 2-166 15</inkml:trace>
  <inkml:trace contextRef="#ctx0" brushRef="#br0" timeOffset="-114442.289">18092 17531 1096 0,'5'-7'5'16,"0"-4"-5"-16,1-11-5 0,0-16-60 15,-6-18-48-15,-4-9-54 0,-11 3 57 32,-3 15 103-32,-1 19 7 0,6 14 23 15,-4-1-3-15,-2 0-20 0,-5-3 0 16,-4 3-65-16,-1 4 60 0,0 8-40 16,0 6-56-16,2 14 37 0,-2 19 28 15,4 26 36-15,1 27 7 0,4 15 2 16,10 3-1-16,9-11 19 0,4-18 28 15,8-11-1-15,5-11-20 0,4-10-18 16,2-13-12-16,-1-14-3 0,-3-6-1 16,5-5 3-16,1-3 0 0,5-5 27 15,1-2 0-15,-3-10 16 0,4-8 23 16,-2-3 6-16,3-11-17 0,-1-9-14 16,-3-11-6-16,-8-2-4 0,-7 1 1 15,-9 10-10-15,-4 10-17 0,0 8-8 16,0 11-6-16,0 7-6 0,-1 6 3 15,-1 0 3-15,0 0 4 0,-1 2-1 16,2 0-7-16,-2 1-3 0,3 0-6 16,-1 7-16-16,0 6-17 0,-1 12 5 15,0 19 22-15,0 17 17 16,0 8 8-16,2 5 0 0,0-2 12 16,4-7-3-16,0 4-4 0,2-2-4 15,1-4-1-15,1-5-1 0,-2-2 1 16,3-6 0-16,-4-1 9 0,-2-7-2 15,-2-8 9-15,-1-9 8 0,0-7 8 16,-1-4 11-16,-2 3 9 0,-3 0 9 16,-3 2-1-16,-6-2-18 0,-5 1-23 15,-12 2-18-15,-11 2-1 16,-13-1-27-16,-5-4-2 0,5-9-39 0,5-8-12 16,12-8 7-16,9-8-27 15,3-17-60-15,11 3-70 0,9-2-81 16</inkml:trace>
  <inkml:trace contextRef="#ctx0" brushRef="#br0" timeOffset="-114034.29">18509 17681 850 0,'0'0'260'15,"0"0"-260"-15,-1 1-12 0,7-1-85 16,6 0 18-16,8 0 79 0,11 0 7 15,16-1 35-15,12-3 20 0,6-1 2 16,1 0-10-16,-1-2 4 0,-7-2-11 16,0 0-10-16,0-3-6 0,-3 2-8 15,1-3-4-15,0-2-4 0,-2 3-6 16,-5 1 0-16,0 0-9 16,0 2-7-16,-5-2-13 0,-2 3-9 15,-3 0-23-15,-4 1-23 0,-7 0-16 16,-7 1-21-16,-4 0-34 0,5-8-55 15,-4 0-46-15,-1-2-100 0</inkml:trace>
  <inkml:trace contextRef="#ctx0" brushRef="#br0" timeOffset="-113658.148">19286 17426 850 0,'0'0'71'16,"0"0"-71"-16,0 0-23 0,0 0 7 16,0 0 6-16,0 0-11 0,0 0 21 15,191-31 29-15,-165 29 23 0,5 1-1 16,0 1 5-16,4 0-9 16,-4 3-19-16,-1 0-13 0,-1 0-11 15,-7 0-1-15,1-1-1 0,-1 3 2 16,-2-3-3-16,-3 2-1 0,-3-2 1 15,-1 2-1-15,-4-1 0 0,-2 0-6 16,-2-1 0-16,-4 0-2 0,-1-1 8 16,0 3 0-16,-5-1 7 0,-6 5 5 15,-13 9-11-15,-15 6-1 16,-16 8-6-16,-2 1-7 0,6-3-7 16,10-3-12-16,14-8 14 0,5-3-8 15,5-4-26-15,1 2-32 0,2 1-38 16,1 3-8-16,2 6-20 0,7-5-93 0</inkml:trace>
  <inkml:trace contextRef="#ctx0" brushRef="#br0" timeOffset="-112923.816">20222 16959 602 0,'0'0'137'0,"-20"-11"-55"0,10 3-8 16,-1-2-29-16,3 3-12 0,3 2-3 16,1 2 6-16,0 1 7 0,3 2-1 15,1 0-16-15,0 3-26 0,0 9-8 16,0 9-6-16,0 20 4 0,-4 23 5 15,3 25 4-15,-2 11 1 16,-1 2 0-16,0-3 3 0,1-12 1 16,0-2-3-16,1-9 4 0,1-7-1 15,1-15-1-15,0-10 1 0,0-11-3 16,0-10-1-16,1-9-11 0,1-3-13 16,-1-3-23-16,0 0-26 0,2-3-36 15,-3-4-26-15,0-2-25 0,0-26-37 16,0-1-17-16</inkml:trace>
  <inkml:trace contextRef="#ctx0" brushRef="#br0" timeOffset="-112314.472">20150 16978 962 0,'0'0'88'0,"0"0"-57"15,0 0-29-15,0 0-2 0,0 0-42 16,0 0 1-16,0 0 22 0,60-43 19 15,-33 31 9-15,11 4 1 0,12 4-4 16,10 4 1-16,2 8-2 0,-2 4-3 16,-8 6-2-16,-10-1-1 0,-5 3-2 15,-7 0 0-15,-8-4 3 0,-8-1 2 16,0-1 0-16,-1 2 4 16,1 3-2-16,-1 0-1 0,-7 1 1 15,-2-2 1-15,-4-1 1 0,-5 3 0 16,-8 0-3-16,-16 7-3 0,-16 8-6 15,-20 4-9-15,-5 2 3 0,1-5 2 16,5-9-25-16,12-5-4 0,10-5 18 16,3-6 14-16,10-1 5 0,11-6-16 15,5 0-7-15,6-3 25 0,2-1 0 16,0 1 9-16,4-1 3 0,1 0-12 16,5 0-3-16,8-2 3 0,15-5 17 15,16-3 16-15,16 0-8 0,6-2-9 16,1 4-7-16,-7 2 3 0,-7 4 0 15,-3 2 6-15,-3 1-8 0,-4 6 0 16,-1 1-2-16,-4 6-8 0,-2 4 0 16,-6-2-10-16,-6-1-6 15,-9-1-1-15,0 0-6 0,-2 4 3 16,1 3 0-16,-3 2 12 0,-4-1 8 16,-6 2 10-16,-2-1 13 0,-12 2 7 15,-6 0-10-15,-11 3-3 0,-15 6 1 16,-15 3-2-16,-10 3-5 0,-3-4 1 15,2-4-10-15,3-4 2 0,6-4-3 16,2-2 9-16,10-3 15 0,10-5-16 16,5-1-9-16,7-5-14 0,9-2-20 15,8-4 7-15,2 1 4 0,4-1-10 16,2-2-15-16,3 0-32 16,6-4-78-16,31-20-73 0,-2-1 69 15,3-4-32-15</inkml:trace>
  <inkml:trace contextRef="#ctx0" brushRef="#br0" timeOffset="-111798.872">21090 17788 1121 0,'0'0'0'0,"0"0"-29"16,63 3 27-16,-25-8-29 0,5-11-22 16,-7 1 29-16,-3-2 24 0,-12 3 30 15,-6 2 16-15,3-2 6 0,1-5-5 16,-1 0-18-16,-3-6-18 15,-1-3-11-15,-4-7-1 0,-2-6-4 16,-7 4-4-16,-1 4 1 0,-3 5 2 16,-3 7 4-16,-3-6-9 0,-1-1-2 15,-5 3-5-15,0 0-8 0,-3 5-8 16,-2 3-18-16,-2 3-4 0,-2 3 5 16,-2 8-11-16,1 3 37 0,2 7-6 15,2 7 9-15,-1 6-2 0,3 12-6 16,1 11 17-16,4 11 13 0,8 1 23 15,6-5 13-15,5-6-9 0,5-8-11 16,3-6 7-16,-1-7-3 0,2-5-5 16,0-2-8-16,5 3 4 0,2-1 1 15,4 2 2-15,0-1 5 0,2-4 4 16,-2-2 1-16,2-4-2 0,0-1-10 16,0-3-12-16,1-4-4 15,1-2-12-15,1-7-29 0,0-6-27 16,14-19-57-16,-8 2-52 0,-4-2-120 15</inkml:trace>
  <inkml:trace contextRef="#ctx0" brushRef="#br0" timeOffset="-111252.04">21706 17588 1112 0,'0'0'61'0,"0"0"-61"0,0 0-53 16,0 0-3-16,69 3 22 0,-42-8 6 15,2-1 28-15,-3-2 11 0,0-1 23 16,-2-2 6-16,1-3 2 0,-1-1-9 16,-3-7-15-16,2-5-6 0,-1-11-6 15,3-14-6-15,-7-6-2 0,-4-2-7 16,-6 9-3-16,-8 9 9 0,-8 7 2 16,0 6-1-16,-3 7-5 0,0 7-8 15,1 4 4-15,-5 1 8 0,-6 1 1 16,-1 3-1-16,-3 6-3 0,-4 10-1 15,-6 18-4-15,-7 26-5 0,-1 19 1 16,7 6 15-16,12-3 2 16,18-12 22-16,6-8-3 0,8-2-5 15,9-5 3-15,2-5 5 0,5-5 9 16,-2-10-14-16,-3-6-6 0,-2-7 4 16,-1-4 6-16,5 1-5 0,4 1 1 15,3-2-5-15,2-3-13 0,0-2-1 16,-1-7-17-16,-1 0-12 0,-1-6-8 15,1-6-18-15,-2-6-26 0,1-16 3 16,1-16-37-16,0-21-78 0,-6 8-86 16,-7 8-151-16</inkml:trace>
  <inkml:trace contextRef="#ctx0" brushRef="#br0" timeOffset="-110855.16">22310 17215 743 0,'0'0'311'16,"0"0"-212"-16,0 0-97 0,0 0-2 15,0 0-50-15,0 0-7 0,6 18 12 16,-3-3 36-16,2 7 9 0,1 9 18 16,1 14 0-16,0 8-2 0,1 2-8 15,-3-5-4-15,-2-8 1 0,0-8-3 16,1-5 1-16,-3-9-3 0,1-5 0 16,-2-2-2-16,3-2-6 0,-3-1 8 15,0-2 0-15,3-3-3 16,-3-4-2-16,0 0-4 0,0-1 2 15,0-1 6-15,0-1 2 0,0-5 18 16,0-2 17-16,0-4-7 0,0-7 0 16,0-2-3-16,3-10 0 0,5-10 5 15,3-5 0-15,3 1-9 0,-4 11 1 16,1 9 0-16,-5 12 0 0,2 0 2 16,2-2 1-16,2-4-6 0,7-6-8 15,2 3-3-15,4-3-7 0,-1 4-2 0,6-2-5 16,0 4 5-16,9-5-1 0,-1 3 0 15,-3 2-4-15,-7 6-1 16,-6 5-1-16,-7 2-7 0,5 0-2 16,-2-1-26-16,-3 3-30 0,-5 1-30 15,-5 1-57-15,-2 0-120 0,-3 0-133 16</inkml:trace>
  <inkml:trace contextRef="#ctx0" brushRef="#br0" timeOffset="-103740.53">14926 12492 852 0,'0'0'138'0,"0"0"-135"15,0 0 70-15,0 0-7 0,0 0-44 16,-8 6 7-16,7-5-8 0,-1-1-21 15,-1 0-11-15,1 0-3 0,-1 0 2 32,1 0 6-32,-1 0 5 0,0 0 1 15,1 1 4-15,0-1 12 0,0 0 5 16,1 0 13-16,0 0 9 0,1 1-1 16,0-1-5-16,0 2-9 0,0 0-8 15,-2 0-5-15,2-1-3 0,-1 2-4 16,1 1-3-16,-2 4-5 0,-1 4-4 15,0 3 1-15,-2 4-3 0,-1 1-8 16,0 1-23-16,-3 0-30 0,0 1-40 16,-13 8-53-16,4-5-85 0,-2-3-145 15</inkml:trace>
  <inkml:trace contextRef="#ctx0" brushRef="#br0" timeOffset="-102469.446">15041 11382 974 0,'0'0'0'0,"0"0"-92"0,0 0 78 16,-4 1-29-16,5 0 17 0,2 0 26 15,3-1 11-15,0 0-5 0,3 0-5 16,3-2 1-16,5-2-2 0,3-3-2 16,2-3-5-16,2-2-3 15,-1-3 1-15,2-2 5 0,-3-2 4 16,1 0 1-16,-1-1 3 0,-2 3 6 16,-3-1 9-16,-2 3 3 0,-4 1-3 15,-3 1-4-15,-3 2-2 0,-4-1 4 16,-1-1 1-16,-4-1-8 0,-5 0-10 15,-3-1-5-15,-4 1-3 0,-2 2-7 16,-4 0 10-16,-3 2-11 0,0 3-3 16,-2 1-3-16,2 4-4 0,1 2 9 15,2 1 17-15,2 4 2 0,3 3 6 16,1 4-8-16,3 4-1 0,1 4 1 16,3 5 8-16,2 2 1 0,5 7 2 15,2-2 4-15,6-1 7 0,4 0-12 16,4-6-1-16,3 3-5 0,5 0 3 15,3-3-2-15,2-2 1 0,2-2 2 16,1-3-4-16,0-2-1 0,1-3 3 16,1-3-5-16,-2-3-1 0,6-2 0 15,7-5-1-15,6-9-3 0,-3-8-3 16,-5-2-5-16,-12-1-13 0,-12 6-3 16,0 1 0-16,1-5 5 0,1-1 0 15,-2-1 6-15,-2 2 2 16,-6 3 5-16,-3 1 10 0,-3 2 14 15,-3-1 8-15,0-1 1 0,-4-1 4 16,-2 0-1-16,-1 0 2 0,-3 0-3 16,-2 1-6-16,-2 1-10 0,-2 1-9 15,-2 3-3-15,-2 3-9 0,0 4 7 16,2 2 2-16,-1 4-17 0,4 8 11 16,3 6 2-16,4 4-3 0,6 9-5 15,2-1 1-15,3-1 14 0,7-3 4 16,4-9-4-16,4 0-2 15,4-5 2-15,2-5 4 0,2-3 3 16,1-4 8-16,2-6 5 0,4-8-3 16,-2-3-2-16,-1-4-6 0,-1-3-2 15,-6 1 3-15,1-4-1 0,-3 0 0 16,-5 2 0-16,-3 2 2 0,-4 4 0 16,-4 5-4-16,-2 6-2 0,-2 2 1 15,-1 5 3-15,0 1-3 0,0 0-2 16,0 0-4-16,0 3-6 0,0 6 4 15,0 8-9-15,-1 17 5 0,1 14 6 16,-1 10 5-16,1 2 0 0,1-7-4 16,1-9 1-16,1-8 3 0,1-6-2 15,-3-8 0-15,0-5 4 0,-1-3 4 16,0 2 4-16,0 2-1 0,-3 0 4 16,-3 0 5-16,-1 0 2 0,-3-2-7 15,-5 0-4-15,0-1 3 0,-5-1-7 16,-4 0-4-16,-1 0-6 0,-4-1-1 15,1-2-11-15,1-2 4 0,4-2 6 16,4-1-9-16,4-3-22 0,6-1-23 16,4-2-7-16,4-1-19 0,1-8-56 15,8-6-36-15,9-12 32 0,19-18 9 16,-4 6-49-16</inkml:trace>
  <inkml:trace contextRef="#ctx0" brushRef="#br0" timeOffset="-101904.187">16123 11370 233 0,'19'-9'162'0,"4"-4"-40"0,3-1 35 16,1-3-56-16,-4-1-30 0,-3-1-5 16,-4 1-11-16,-5-1-11 0,-3 0-12 15,-5-1-3-15,-3-1-3 0,-5-2-10 16,-5 0-9-16,-5 0-7 0,-2 1-7 16,-5 3-1-16,-4 3-9 0,0 2-13 15,0 5 3-15,1 3-15 0,2 2 42 16,3 4 8-16,5 0-4 0,2 4-4 15,3 3-6-15,3 5-4 0,3 8 1 16,3 12-2-16,3 13 3 0,10 8 1 16,5-2 4-16,2-13 2 0,0-13-7 15,-2-14-10-15,9-2 12 0,10-4 6 16,11-5 2-16,8-2 3 0,-4-11 10 16,-3-7 4-16,-7-2 5 0,-1-6 1 15,-3-1-4-15,-7 1 0 0,-7 5 1 16,-2-5-2-16,-6 2-1 0,-2 3-6 15,0-3 0-15,-7 8-7 0,-1 2-1 16,0 1-1-16,-3 7 1 0,-2 2 3 16,0 5 2-16,-3 0 1 0,-1 1-8 15,0 1 0-15,-1 5-3 0,-4 3-6 16,1 9-2-16,-4 14-3 0,-2 17 3 16,0 16 8-16,-2 5 0 0,6-1 5 15,2-6 0-15,1-6 1 0,2-1-5 16,1 0 0-16,0-4 2 15,1-2 2-15,1-3-1 0,2-4-4 16,0-5 3-16,0-7 0 0,0-6-1 16,0-7 2-16,0-1 3 0,-1 4-4 15,-2 2 0-15,-2 4 4 0,-3-2 9 16,-3 1 1-16,-6-1 1 0,-4 1-8 16,-8-1-6-16,-13 3-4 0,-13-4-4 15,-18-10-49-15,-6-14-47 0,-2-20-59 16,4-16-69-16,23 4-68 0,9 4-147 15</inkml:trace>
  <inkml:trace contextRef="#ctx0" brushRef="#br0" timeOffset="-43280.071">10069 12686 424 0,'0'0'75'0,"0"0"-66"0,0 0-9 0,0 0-6 16,-1 1-2-16,1-1 8 15,-1 0 3-15,0 0 1 0,0 1 0 16,0 0-3-16,-1-1 0 0,1 1 9 16,-1 0 4-16,0-1 2 0,-1 1 15 15,3-1-1-15,-2 1 2 0,2-1-8 16,0 1 5-16,-1-1-2 0,1 0-3 16,0 1-3-16,0-1-1 0,0 0-6 15,0 0-6-15,0 0 2 0,0 0 0 16,0 0-2-16,0 0-1 0,0 0-6 15,0 0-1-15,0 0-2 0,1 0-2 16,3 0 1-16,0 1 1 0,1 0 2 16,1-1 1-16,2 1 1 0,1 1-2 15,0 0 0-15,0 0 1 0,1-1 0 16,1 2-1-16,-1 0 0 0,2-2 0 16,-2 2 0-16,2-2 1 0,0-1-1 15,1 0 3-15,2 0 0 0,0-1 0 16,0-3 0-16,0-1 0 0,1 0-2 15,-1-2 3-15,-1 1-2 0,1 0 2 16,-1 0 2-16,0 1-2 0,-1 0 2 16,2 0-1-16,-1-1-2 0,1 2-1 15,0 0 1-15,1-2-1 0,1 2-1 16,2 0-1-16,-2 0 0 0,4 1 0 16,-1 0-1-16,1 0 1 0,0 0 0 15,0 0 0-15,-1 1 0 0,3 0-2 16,-1 0 4-16,0 1-2 0,0 0 1 15,2 0-1-15,-1 0 1 0,1 0 0 16,-1-1-1-16,2 2 0 0,0-1 0 16,2 0 2-16,0 0 0 0,0-1-1 15,1 2 2-15,1 0-2 0,-1 0 0 16,3 0-1-16,0 0 1 0,0 0 0 16,3 0-1-16,-3 1 0 0,1 1 0 15,0 0 1-15,5 0-1 0,-5 0 1 16,1 0-1-16,-2 0 2 0,3 0-2 15,7 0 2-15,6-1-2 0,0 0 0 32,-4-1 2-32,-3 0-1 0,-6 1 0 15,1 0-1-15,-4-1 0 0,-4 1 0 16,4-1 0-16,8 0 1 0,2-1 0 16,4-1 2-16,-5 1-2 0,-5-1 1 15,0 0 1-15,1 2 3 0,1-1-4 16,-2 1 5-16,2 0-5 0,-1 0 3 15,0 1-2-15,1 1-2 0,-1 1 1 16,1 1 0-16,-2-1 4 0,0 0 1 16,-1 0 0-16,0-2 2 0,-4 2 5 15,-6-1-7-15,-5 0 0 0,1 1-1 16,5 0-3-16,5 1-1 0,7 0-2 16,-3 0 0-16,-1 1-1 0,8-1 1 15,-1 0 1-15,11 0-1 0,1 1 0 0,-5-3 0 16,-5 1 0-16,-6-2 0 0,0 0 0 15,2 0 1-15,-1 1 0 0,0-1 0 16,0 1-1-16,1-1 0 0,0 0 1 16,0 0-1-16,-1 0 1 0,2 2-1 15,1-2 2-15,-1-1-2 0,1 1 0 16,0 0 0-16,0-1 0 0,0 0-2 16,2 0 2-16,-2 0-1 0,0-1 0 15,1 0 1-15,3 0 0 0,-1-2 0 16,2 0 0-16,-2 0 1 0,1-1-1 15,-1 2 0-15,0 0 0 0,-2 0 0 16,0 1 0-16,-2 0 0 0,2 1 0 16,0 0 0-16,0-1 3 0,2-2-3 15,0 1-2-15,2-1 2 16,0-2 0-16,2 1 0 0,-2-3 2 16,3 0-2-16,-2 0 0 0,1-1 0 15,1-1 1-15,-1-1-1 0,-1 1 0 16,3-2 0-16,-1 1 2 0,2 0-1 15,0-2-1-15,-1-1 0 0,2 2 0 16,0-3 0-16,1-2 1 0,1 1-1 16,3-3 2-16,-1-1-2 0,3-2 2 15,0 1 4-15,-2-1-6 0,-2 2-4 32,-3 0 4-32,-1 1 1 0,-1 2 1 15,-1-1 0-15,-2 1 2 0,-2 0 4 16,-1-1-2-16,-3 2-1 0,-2 0-1 15,-2 0-1-15,-7 3 1 0,-5 3 2 16,-5 0 0-16,-2 1 4 0,3 0 4 16,3-2 3-16,1-1-1 0,-1 1-7 15,-2 0-2-15,-2 1-2 0,-1 0-4 16,0 1 3-16,-2-3-4 0,1-1 1 16,-1 0 0-16,2-1-1 0,-2 0-2 15,0-2-2-15,-1 1 2 0,0 0 0 16,0-3 2-16,1 2 1 0,0-3-1 15,3-5 0-15,5-6 0 0,7-12 0 16,6-9-2-16,3-3-3 0,-2 1-5 16,-2 5 6-16,-4 6 4 0,-2-1 0 15,0-1 1-15,-1 1 0 0,1-1 2 16,-2 2 2-16,-3 2-2 0,-1 2-2 16,-5 0 6-16,-2 0 2 0,-1-2 1 15,-5-2 4-15,-1 5-3 0,-1 3-4 16,-6 7-3-16,-3 7 2 15,0-1 2-15,-2-4 1 0,-7-9-9 16,-4-8-2-16,-5-4-6 0,-2 4 1 16,1 8 0-16,5 9-3 0,-2 4-2 15,-1-3-5-15,-7-4 8 0,-4-4 1 16,-1 0 1-16,-3 2-2 0,-8-4 1 16,-11 0 4-16,-10-4-8 0,-7 2-2 15,-2 6 0-15,4 2-6 0,8 6 6 16,3 0 11-16,2 0 3 0,4 2 4 15,-1-1 0-15,-1-1-2 0,1 1 0 16,-2 0 2-16,-4 0-1 0,-1 0 0 16,-5 0-3-16,-4 3 0 0,-4 1-10 15,-7 2 6-15,-5 3-2 0,-2 2-9 16,-6 2-8-16,0 2-1 0,1 0 6 16,2 1 13-16,1 0 4 0,0 1-1 15,1 2 2-15,1 0-10 0,5 0 7 16,1-1 0-16,-2 0 0 0,-2 2 3 15,-4 0 0-15,-3 3 0 0,-4 2-2 16,-4 4-1-16,-5 0-4 0,-5 2-5 16,0 3-16-16,-4 0 4 0,3 1 1 15,-1 1 8-15,2-1 8 16,1 0-9-16,6 1 7 0,2-2 1 16,3 2 2-16,2-2 4 0,-3 3 2 15,4 1-6-15,-1-1 1 0,4 3 2 0,-1 0-1 16,0 2-2-16,-1 3 4 0,0 1-13 15,1 2 5-15,1 3 0 0,2-1-5 16,3 4 5-16,1 0-1 0,0 1 6 16,2 0-7-16,4-2 2 0,6 1 0 15,4-2 1-15,6 0 3 0,4 0 5 16,3 0 1-16,2 0-4 0,3-1 4 16,3 1 0-16,1 0-1 0,3 2 1 15,1 1-1-15,2-1 1 0,1 2-2 16,5 1 1-16,2 2 0 0,3 0 1 15,2 0-2-15,2 1 0 0,2-3 2 16,1 0 0-16,5-3-5 0,0 1 0 16,1-2 0-16,3-6 1 0,3-3 1 15,3-6 2-15,1-1 1 0,0 2 0 16,-1 0 1-16,0 5 0 0,3-2 3 16,0 3-2-16,1 8 5 0,0 9-1 15,1 8-2-15,1 1 0 0,2-2-2 16,2-7-1-16,1-2-1 0,0 1 0 15,2 0 0 1,0-1 1-16,1 1 1 0,1-1 1 16,2-3 4-16,2 2-1 0,0-2 0 15,-1-2-2-15,-1-6 0 0,0-3-2 16,1 2-1-16,1-4 0 0,-1 0 1 16,2 3-1-16,0-4 0 0,1 5 0 15,5 3 4-15,3 1 4 0,7 5 1 16,8 4-3-16,13 6-7 0,5-1-3 15,0-4-33-15,-3-7-37 0,-19-13-127 16</inkml:trace>
  <inkml:trace contextRef="#ctx0" brushRef="#br0" timeOffset="-21165.851">10612 12396 352 0,'0'0'54'0,"0"0"-12"0,0 0-29 16,0 0-13-16,0 0-15 0,0 0-24 15,-72 14 3-15,63-12-18 0,1-1 11 16,0 1 20-16,3-2 16 0,1 1 7 16,0-1 5-16,2 1-1 0,1 0-4 15,0-1 0-15,1 1-5 0,0-1-4 16,1 2-2-16,6-2 11 0,1 1 2 15,4-1 7-15,1 0 8 16,3-3 1-16,0 0 0 0,2-1 1 0,1 1 1 16,1-2-2-16,1 2-3 0,0-1 2 15,1 1-4-15,3 0-5 0,-1 1-2 16,0 0-4-16,0 0-2 0,2 1-1 16,1 1 1-16,0 0-1 0,0 1-4 15,0 3 0-15,1 0 2 0,-1 1-1 16,3 1 4-16,7 1 0 0,6-2 0 15,9 1 0-15,-2-2 0 0,0 0 6 16,-7-1 4-16,-4 1-1 0,-2 0 2 16,1 2-1-16,0 0 1 0,1 1 0 15,-1 0-8-15,1-1 1 0,4 1 1 16,0-1-1-16,1-1 1 0,5 0 0 16,-3 1 1-16,4-1 1 0,0-1 7 15,0 0-11-15,0-3-1 0,2 2 2 16,-2 0-4-16,1 1 1 0,3-1-1 15,-1 1 0-15,2-1 3 0,2-2 4 32,-2 2 7-32,0-3-1 0,-1 1-4 15,-1 0-1-15,1 0-1 0,-1-1-2 16,2 1-1-16,1-1-4 0,1 1-2 0,0 0 1 16,-1-1 1-16,-1 0 1 0,0 0 1 15,2 0-2-15,2-2 1 0,-2 0 1 16,1 0 1-16,2-1-2 0,-3 0 0 15,2 0 4-15,1 0-3 0,-1 1-1 16,-1 0 1-16,1 1 2 0,0 0 1 16,-2 1-2-16,2 0 1 0,0 0-4 15,-1 1 1-15,1 2-1 0,1 0 1 16,-1 0 0-16,-1 0 0 0,0-1 2 16,1 1 0-16,-1-1 4 0,1 0 2 15,2 0-5-15,-1-1 4 0,2-1-3 16,1 0-3-16,-1 0 0 0,-2 0 1 15,0-3-3-15,1 2 2 0,-1-2-1 16,2 0-1-16,1-1-3 0,3-2-1 16,-1 0 1-16,0 1 0 15,0 0 3-15,-2 1 1 0,-1 0 2 16,0 2 6-16,-1 1 5 0,0 1-8 16,-1 0 6-16,-2 0 1 0,-2 0 1 15,-2 4 1-15,-3-1-3 0,-2 0 2 16,-1 1 1-16,0-2-1 0,-2 3 1 15,3-1-4-15,-5 0-6 0,0-1 0 16,-2 1 2-16,-3 0-5 0,-2-1 3 16,-5 1 4-16,-7-1 7 0,-6-1-1 15,0 1-4-15,3 0 1 0,0 1-4 16,3 0-3-16,-5 1-4 0,-2-1-1 16,-4 0-3-16,-3-1-8 0,-2 0-12 15,0-1-17-15,-4 1-21 0,0 0-32 16,-5 5-37-16,0-1-70 0,-3 0-115 15</inkml:trace>
  <inkml:trace contextRef="#ctx0" brushRef="#br0" timeOffset="-6482.757">3923 15893 684 0,'0'0'16'15,"0"0"5"-15,0 0-21 0,0 0-18 16,0 0 1-16,0 0-11 0,0 0 25 16,3 2 3-16,0-2 2 0,0 0-2 15,3 0 0-15,0 1 0 0,3 1 1 16,4 0 0-16,-1 1-1 0,6 0 1 16,-1 1-2-16,5 0 2 0,3 1 5 0,0 0-3 15,7 1-1-15,6 2 3 0,12 0-3 16,0-1-2-16,3-3-1 0,-1-1 1 15,-3-3-3-15,5 0 1 0,4-4-7 16,0-1-6-16,2 0 9 0,2-1 0 16,0 2-10-16,2-2 15 0,3 3 2 15,0 1-1-15,1 0 3 16,7 2-2-16,0 0 1 0,5 0-1 16,0 2 6-16,0-1-5 0,4 1 2 15,-1 1-1-15,2 2 3 0,2 0 0 16,1-1-3-16,1 1 2 0,1-1-3 15,0 0-1-15,5-2 0 0,2-2 11 16,3-1-10-16,1-3 2 0,1-1-1 16,0-1 0-16,-2 0-1 0,3-1 5 15,-3 2-5-15,0 0 4 0,-3 2 0 16,-1 2 1-16,1-1-2 0,3 2 3 16,-1 0-2-16,-1 0 2 0,-2 0-1 15,-5 0-3-15,-1 0 0 0,-3 0 1 16,-3 0-2-16,-5 0 3 0,-3 0-3 15,-6 1 0-15,-4 0-3 0,-3 0 0 16,-4 0-3-16,-5-1-16 0,-7 2-16 16,-4-1-17-16,-8 2-23 0,-6 1-43 15,-6 1-30-15,-8-1-48 0</inkml:trace>
  <inkml:trace contextRef="#ctx0" brushRef="#br0" timeOffset="-5739.157">3902 17256 642 0,'0'0'24'0,"0"0"-23"0,0 0-1 16,0 0-12-16,0 0-8 0,4 0-16 16,3 0 22-16,1 0 12 0,3-1 2 15,5-2 0-15,2 2 0 0,2-1-2 16,2 1-6-16,11-3-6 15,10-2 0-15,13-2-4 0,5-5-8 16,5-2 11-16,0 0-2 0,-5-3 6 16,5 2 3-16,5-3 3 0,1 3 2 15,1 1 3-15,1 1 1 0,-2 2 2 16,0 3-3-16,1 1 2 0,2 3 4 16,0 1 1-16,3 2 0 0,2 2 3 15,2 0-4-15,-1 0-3 16,1 2 8-16,2 0-4 0,1 0-1 15,5-2 0-15,0 0 1 0,2 0 3 16,0 0 2-16,-2-2-3 0,5-3 5 16,-1 1 6-16,3 0-7 0,-1-2 2 15,0 2-2-15,0 0 1 0,2 0 5 16,-1 2-6-16,2 0 3 16,-4-1-12-16,-1 1 1 0,1 2-2 15,2-2 7-15,-1 0-2 0,-1-1-1 16,-2 1 3-16,-6 2-10 0,-4-2 2 15,-2 2-2-15,0 0-3 0,-1 4-4 16,-3-2-4-16,1 2-11 0,-7-2-13 16,0 3-14-16,1 0-20 0,-2 1-27 15,-17-2-33-15,-9-1-84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15:35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20883 17470 716 0,'0'3'37'0,"0"-1"-15"0,0-1-11 15,0-1 4-15,0 0-3 0,0 0-7 16,0 0 2-16,0 0 14 0,0 0 3 15,0 0-5-15,0 0-2 0,3-3-14 16,2-4-3-16,4-7-7 0,0-7-2 16,8-15 1-16,6-18-12 0,6-17-7 15,-3-6 5-15,0 2 2 0,-3 8 8 16,-4 11 0-16,2 1 12 0,-2 2 3 16,0 0 0-16,1 2 2 0,-2 2 4 15,-4 4 1-15,-1 1 0 0,-4 4-2 16,-4 0 4-16,-2 2 11 0,-3 0 5 15,-5 2 9-15,-7 0-7 0,-1-3 4 16,-6-3 7-16,-8-3-14 0,-3-2-14 16,-3 0-13-16,-5 2-4 0,-2 1-6 15,-8 4 1-15,-3 2-5 0,-8 6-3 16,-2 6-2-16,-4 5 6 0,-3 7 1 16,-1 5 11-16,-3 5 1 0,0 4 6 15,-1 1-2-15,3 5-2 0,1 2-2 16,0 1 0-16,2 2-2 0,-2 1-2 15,-1 3 4-15,-2 2-5 0,-4 2 3 16,0 2-3-16,0 4 1 16,2 4 0-16,4 2 2 0,4 1 2 15,1 2-1-15,3 0 1 0,4-2 0 16,4 0 1-16,7-3-1 0,1-2-2 16,6 1 2-16,3 0-8 0,1 4-5 15,1 5 3-15,0 2-6 0,0 7-4 16,2-1 6-16,3 1 10 0,5 2 4 15,7-2 13-15,2 3 1 0,8 0-3 16,5 3-4-16,3-2-7 0,3 2 0 16,7 1 0-16,4-3-2 0,2 3 1 15,7-3-4-15,1 0 0 16,4-1-7-16,1 1 1 0,2 3 4 16,1-1 2-16,4 4 1 0,1 2 4 15,1 1 2-15,3-1 0 0,-3 1-2 16,3-2-1-16,2-1 1 0,2-1-1 15,3-3-2-15,3-3 2 0,2-4 1 16,2-5 2-16,2-3 0 0,3-6 3 16,2-2 8-16,3-5-2 0,3-6-2 15,3-4-5-15,3-5-2 0,-1-5 2 16,0-4-4-16,2-6 0 0,-4-2-8 16,1-3-5-16,-1-1-3 0,0-2-15 15,-5 0-2-15,1-1-12 16,-3-3-16-16,-3-2-25 0,-1-4-52 15,-18 6-82-15</inkml:trace>
  <inkml:trace contextRef="#ctx0" brushRef="#br0" timeOffset="23781.536">20331 17772 302 0,'0'0'72'0,"0"0"-45"0,0 0 1 16,0 0-3-16,-6-2 8 0,3 2 0 15,1 0-7-15,0 0 8 16,1 0-1-16,-2 0-8 0,3 0-4 16,-2 0-4-16,2 0-7 0,-3 0-3 15,2 0 0-15,1 0 1 0,0-1 5 16,0 1 4-16,0 0 1 0,0 0-2 15,0 0 0-15,0 0 0 0,0-1-5 16,0 0-6-16,0 1-1 0,0 0-4 16,0 0-1-16,1 0-2 0,2 0 1 15,-1 0 0-15,3 0-1 0,1 0 0 16,2 0-8-16,3 0-3 0,1 0 3 16,3 0-2-16,1 0 4 0,4-1 1 15,-1 0 2-15,5-1 4 16,-1 1-1-16,2 1 3 0,4 0 0 15,2 0 0-15,8 0 1 0,7 0-1 16,10-1 0-16,5-4 0 0,-2 0 3 16,-5-5 3-16,-9 0 0 0,-1-4-1 15,-3 1 2-15,-6-1 3 0,-7 1 4 16,-6 5 2-16,-9 0 4 0,-5 1 15 16,3-3 11-16,0 2 8 0,-1-3-6 15,-3-1-9-15,-1-4-7 0,-2-4-11 16,-1-13-9-16,-3-15-12 0,0-14-9 15,-7-3-5-15,-1-1-1 0,-2 3 3 16,2 2-1-16,0-2-11 0,0-1-11 16,2 4 11-16,2 4 10 0,3 6 14 15,1 1 0-15,0 6 0 0,0 2-1 16,-3 5-2-16,1 6 1 0,0 9 2 16,-2 5 8-16,0 2 4 0,-3-2 2 15,-1-5-14-15,-5-1 0 0,-4 0-2 16,-3-2-1-16,-5 2-5 0,-6-4-5 15,-10 1-2-15,-3-1 7 0,-1 2-2 16,4 9 10-16,10 3 0 0,6 6-1 16,7 2-9-16,-3 2-1 0,-2-1 8 15,-5 3 1-15,-3 0 0 0,-2 6 0 16,-6 5 2-16,-9 6-4 0,-9 8-1 16,2 4 2-16,3 3 0 0,11-2 1 15,6-3-3-15,6-3 3 16,7-4-1-16,6-1-4 0,1 0-3 15,-6 11 2-15,1 11 1 0,-2 11-4 16,1 6 3-16,10 1 0 0,6-1 0 16,5-2 4-16,0 4 0 0,2 0-6 15,4 2-1-15,1 4 1 0,5 0 4 16,1-2 4-16,4-1-2 0,1-3-1 16,5-6 5-16,6-4 1 0,2-6 0 15,6-7 0-15,5-3-1 0,1-6-5 16,3-3-11-16,3-4 8 0,-1-6 4 15,2-1 4-15,-1-4 3 0,-2 0 4 0,4-2 1 16,-1-3 4-16,-1-1 0 0,2-3 2 16,-2-1-9-16,1-2-1 0,4-5-4 15,-1-5 0-15,2-3 4 0,3-5 4 16,0-3-4-16,-2-7-4 0,-1-2-2 16,-7-2 2-16,-3-1 0 0,-5 0 9 15,-5 5 5-15,-7 1 8 0,-8 5 13 16,0-4 8-16,-6 5 5 0,0-1 0 15,0-4-7-15,-8 7-1 0,-2-6 0 16,-1-13-12-16,-3-12-13 0,-13-18-15 16,-6-6-1-16,-4 1-13 0,-6 6 4 15,2 11-16-15,-3 2 7 16,-6 3 7-16,0 3 1 0,-1 4-9 16,1 2 4-16,-2 1 11 0,-1 5-9 15,4 2 5-15,-3 3 2 0,1 2 0 16,4 5-2-16,0 3 9 0,3 6 1 15,5 3 0-15,4 4 0 0,2 1-1 16,-13-3-5-16,-8 1 1 0,-11 1-4 16,2 2-6-16,2 6 3 0,9 2 8 15,3 0-1-15,6 3-7 0,4 0 7 16,-3 6 2-16,4-1-7 0,0 0 2 16,-3 2 4-16,4 2 0 0,-2 4 1 15,-5 2 2-15,2 6-3 0,0 2 3 16,-2 10-1-16,-3 9 0 15,-2 15-2-15,4 5 0 0,5 2 0 16,6-2 1-16,7 2-3 0,-1 2-2 16,3 7 2-16,1-1 4 0,6-2 1 15,1-3 0-15,3-4-2 0,8-3 1 16,5-2 0-16,4-3-1 0,5-3-12 16,4-4-5-16,6-3 0 0,-1-5 4 15,8-4 7-15,0-4 1 0,2-5 7 16,2-4 6-1,2-5-2-15,0-4 3 0,4-5 1 0,-2-6 0 0,4-6 3 16,-1-4 1-16,3-10-2 0,2-4 1 16,2-9 0-16,-1-8-2 0,3-5 5 15,-5-9 2-15,1-2-7 0,-3-5-2 16,-9-3-2-16,-2 2 2 0,-5 0 1 16,-6 0 6-16,-2 1-4 0,-5 1 1 15,-1 0-2-15,-5 4-2 0,-7 2 3 16,-4 2 1-16,-3 4-4 0,-3 1 1 15,-6 1-1-15,-5-2-6 16,-3 1-1-16,-6-1-1 0,-3-2-7 16,-5 1-2-16,-3 2-14 0,-2-1 11 15,0 2 5-15,-2 1-9 0,2 3 13 16,3 9-6-16,5 5 6 0,3 6 2 16,-5-1-2-16,-13-3 3 0,-18 1-6 15,-13 3-15-15,-6 13-2 0,0 9-19 16,4 19-4-16,-5 11 3 0,-2 15-5 15,3 12-9-15,2 13-21 0,19-15-59 16,12-5-85-16</inkml:trace>
  <inkml:trace contextRef="#ctx0" brushRef="#br0" timeOffset="32353.956">20736 17909 527 0,'0'0'0'0,"0"0"-41"15,0 0-51-15,0 0 4 0,-45-17-68 16,33 9 73-16,1 3 83 0,0 0 90 16,0 3-16-16,0 2-44 0,-1-1 10 15,0 0-40-15,4-2-10 0,-3 0-65 16,3-1-35-16</inkml:trace>
  <inkml:trace contextRef="#ctx0" brushRef="#br0" timeOffset="32666.418">20613 17805 199 0,'0'0'132'0,"0"0"-70"0,0 0-52 16,0 0-10-16,0 0-51 0,0 0-29 15,0 0-7-15,0 0 17 0,0 0 12 16,-42 7 49-16,41-7 9 0,-2 0 34 15,3 0 0-15,-2 0-1 0,2 0-8 16,0 0-10-16,0 0-7 0,2 2 2 16,2 0 19-16,4 1 8 0,5 2 11 15,1 1-10-15,7 2 12 16,4 0 7-16,8-1-10 0,8 0-8 16,8 0-4-16,2-3-10 0,-4-2-9 15,-10-2-2-15,-7 0 2 0,-5 1-5 16,-9-1-2-16,1 0-5 0,1 3-1 15,2-1-3-15,2 0 0 0,-4 1-1 16,0 0-26-16,-2 1-17 0,5-3-28 16,-6 1-57-16,-5-2-96 0</inkml:trace>
  <inkml:trace contextRef="#ctx0" brushRef="#br0" timeOffset="33453.932">22853 16487 922 0,'0'0'329'16,"0"0"-329"-16,0 0-1 0,0-4-72 15,-8-4-32-15,0-1 12 0,-4-2-40 16,-1 1 121-16,-3 3 12 16,0 0 96-16,-4 4-18 0,-2 1-34 15,-11 2-43-15,-10 10-1 0,-9 5-25 16,3 4-10-16,8 0 0 0,14-2 22 15,11-7 12-15,2 3 1 0,-2-1-2 16,0 4 2-16,2 1-2 0,0 2-2 16,6-2-3-16,2 1-10 0,4 0-19 15,2 2 11-15,0-1 10 0,5 1 6 16,4 1 6-16,4 1 3 0,1-1 10 16,5 1 15-16,3-2-16 0,4 0-4 15,8 3 11-15,7 1-9 0,4 0-7 16,0 0 0-16,-10-6-5 0,-11-6 3 15,-13-4 1-15,0 0-1 0,-2 1 2 16,-2 0 2-16,-1 0 12 0,-3 0 10 16,-1 1 8-16,-5-1-2 0,-5 4-4 15,-6 2 1-15,-7 0-16 0,-11 6-9 16,-8 2-2-16,3-1 0 0,4-5-1 16,6-4-5-16,8-3-4 0,0 1-4 15,-1-2-5-15,4-1-3 16,6-2 3-16,1 0 2 0,7 0-10 15,1 2-7-15,1 4 9 0,1 5 12 16,4 4 13-16,1 3 11 0,5 1 3 16,0 2 9-16,3 1 0 0,1 0-3 15,2 0-6-15,-3 1 6 0,2-2-8 0,-3 1-3 16,-5-3 4-16,3 0 7 0,-7 2 1 16,0 1 0-16,-4 6-1 0,-7 8 5 15,-10 8 0-15,-4 6 5 0,-2-4-6 16,-1-6-5-16,4-7-5 0,7-9 0 15,0-5-9-15,5-7-5 0,2 0-4 16,-2 0-15-16,3 2-11 0,-2 1 0 16,5-7-13-16,2-3 11 0,6-4-39 15,5-7-68-15,21-28-39 0,1-4-92 16,0-9-59-16</inkml:trace>
  <inkml:trace contextRef="#ctx0" brushRef="#br0" timeOffset="34320.476">23653 16341 1013 0,'0'3'112'16,"0"-2"-90"-16,0-1-22 0,1 0-22 15,3 0-19-15,0 0-17 0,0 0 17 16,0 0 13-16,1 2 28 0,-1-1 11 16,3 3 2-16,4 2 0 0,3 2-7 15,5-1-5-15,0 1-1 0,3 0 0 16,2-2-3-16,-2 0 2 16,0 1 1-16,-3-1 3 0,0-1-3 15,-5 1 0-15,-1 0 0 0,-5-1-3 16,0 1-8-16,-4-1 3 0,-4 2 3 15,0 2-7-15,-8 2 6 0,-4 3 6 16,-1 1 3-16,-6 4-1 0,-3-2-1 16,3 1 0-16,0-2 0 0,5 0 1 15,0-1 1-15,6-1 1 0,0-2 5 16,3 1 7-16,3 0 3 0,2 1-12 16,0 1-4-16,5 2 0 0,0 0 0 15,3 0-1-15,0 1-2 0,3 1-1 16,0 0-3-16,-1-1 3 0,2 1 0 15,3-2-1-15,0 0 2 16,-2-1-2-16,4-2-4 0,-4-2-2 16,3-2 4-16,-5-1-5 0,0-2-9 15,-2-1-7-15,-4-1 1 0,-2-3 0 16,-3 0 1-16,0 0 23 0,0-1 8 16,0 0 5-16,0 2 3 0,-3 0-9 15,-2 1-7-15,2 0 3 0,-3 0-3 16,3 0 0-16,-2 1 0 0,2 2-4 15,1 0-6-15,2 3 1 0,0 2 6 16,0 5 3-16,3 1 3 0,4 4-1 16,0 5-2-16,1 2 1 0,4 10-2 15,3 12 0-15,-2 16 1 0,1 6 0 16,-4 3 1-16,-4-2 3 0,-1-6 6 16,-2 1 0-16,3-7-2 0,-3-6 12 15,2-7 14-15,-3-6 6 0,-1-3-14 16,-1-10-8-16,0-5-8 0,0-8 0 15,-3 1 5-15,-2 0 8 0,-7 6 9 16,-1 1-5-16,-6 2-25 0,-6-2-2 16,-10 3-9-16,-16-1-2 0,-18-3-23 15,-7-8-42-15,-4-11-50 0,7-10-41 16,21-5-72-16,11-4-161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17:58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7295 8751 703 0,'0'0'3'16,"0"0"14"-16,0 0-7 0,0 0-9 16,0 0-1-16,0 0-1 0,0 0-1 15,0 0-6-15,0 0 1 16,-8-9-16-16,13 11 8 0,2 1 7 15,2 0 3-15,4 2 2 0,2 1 3 16,2 1 0-16,2 1 0 0,3-1 1 16,2 2 0-16,3-2 1 0,2 1-1 15,5 0 3-15,6 1-1 0,8-1 0 16,2 0 1-16,0-2 0 0,-2-1 2 16,0-4-1-16,2 0 0 15,1-1 1-15,4 0 0 0,5 0 1 16,1-4-3-16,6-1 1 0,1 0-1 15,3-1 0-15,0 2 0 0,-1 1 0 16,2 1-2-16,-2 2 4 0,2 0 0 16,2 0-6-16,1 0 4 0,2 0 0 15,1 0-2-15,0 0-1 0,2-4 0 16,3 1 0-16,1-1 2 0,1-4-2 16,1 2 3-16,-2-1-1 0,-1-1-1 15,-1 3 0-15,0 1 5 0,-1 1 1 16,-2 2-5-16,1 1 8 0,-4 0-3 15,1 0-4-15,-3 0 2 0,2 3-2 16,1-1 3-16,0-2-2 16,-1 0-2-16,1 0 4 0,-2 0 1 15,-1-1 2-15,1-2-2 0,-2 1-1 16,2 0 3-16,-3-3-6 0,0 2 3 16,-2 0-3-16,-3-1 2 0,-1 2-1 15,1 1 1-15,-4 0 4 0,2 1 4 16,1 0 1-16,-1 0 2 0,1 0 0 15,-2 0-1-15,-3 2-4 0,0 0-2 16,-2 0 1-16,-2 1 2 0,1 1 0 16,-1-1-4-16,0 0 4 0,-1 0 2 15,-2 1-2-15,-3-1-4 0,0 1-3 16,-4 0-5-16,0 2-1 0,-1-1-3 16,0 1-24-16,1 2-27 0,2 3-38 15,3 6-63-15,-12-3-88 0,-11 0-156 16</inkml:trace>
  <inkml:trace contextRef="#ctx0" brushRef="#br0" timeOffset="53850.746">8523 9826 636 0,'0'0'10'15,"0"0"-7"-15,0 0 3 0,0 0-6 16,0 0-3-16,0 0 3 0,0 0 5 16,0 0-4-16,-2 6-1 0,2-6 0 15,0 0-8-15,0 0-6 0,2 0-6 16,2-2 6-16,2 0 7 0,3-1 0 15,5 0 5-15,1 0 2 0,4 0 1 16,1 0 1-16,0 1 1 0,2 0-2 16,1 0-1-16,0 1 0 0,-1 0 0 15,2 0 0-15,1 0 3 0,0 1 1 16,-1-1 2-16,4-1 0 0,5 1-2 16,-2 0-1-16,1 0-1 0,5 0 0 15,-9 1 1-15,6 0 1 0,4 0 7 16,4 0-3-16,12 1-2 0,3-1-4 15,-2 0 0-15,-6-2 4 0,-3 0 3 16,-1 0-2-16,1 0 0 0,-1-1-2 16,1 2 0-16,0-1-1 0,-2 1 2 15,4 0 0-15,0-1-4 0,3 2 6 16,-1-1 0-16,2 1 0 0,1 0-2 16,-3 0-3-16,4 0 0 0,-2 0-1 15,3 0-1-15,1 3 0 0,-2-1-1 16,2 1 1-16,1 1-1 0,0-1 0 15,1 1 0-15,-1-1 0 0,0 0 0 16,-2 1 0-16,-1-1 0 0,1 0 2 16,-2 1-1-16,2-2-1 0,-3 1 2 15,3 0-2-15,1-1 2 0,-1 2-1 16,2-2-1-16,-3 0 0 16,0 0 0-16,1-2 0 0,-2 0-5 15,3 1 5-15,1-1 4 0,-1 1-4 16,2 1 0-16,-2-1 0 0,-1 2 0 15,-1-1 1-15,1-2 1 0,-3 1-1 16,2-1 1-16,-3 0 4 0,1-1 2 16,1-2-5-16,-2 0-2 0,3 0 3 15,-1-2 0-15,-2 3 1 0,1-1-4 16,-3 0 4-16,0-1-2 0,0 1 3 16,-2 1-1-16,-1 0 3 15,-1 2 2-15,0-1-2 0,-5 1-4 16,1 0 7-16,-2 0 0 0,-2 2-5 15,-7 0-4-15,-4 0-2 0,-7 0 4 16,1 0-3-16,3 1 0 0,2 2-1 16,3-2 0-16,-1 2-1 0,-2-2-12 15,0-1-12-15,-3-2-13 0,-1 0-23 16,0-1-35-16,7-15-50 0,-5 1-59 16,-4-3-97-16</inkml:trace>
  <inkml:trace contextRef="#ctx0" brushRef="#br0" timeOffset="62961.92">12646 15225 956 0,'0'0'3'15,"0"0"43"-15,0 0 3 0,0 0-42 16,0 0 18-16,0 0-25 0,-80-18 0 16,54 15-3-16,-2 2-11 0,-11 0-16 15,-10 2-5-15,-12 7-2 16,-4 4-14-16,3 2 6 0,2 3-8 15,6 1-6-15,0 2 2 0,2 3 15 16,4 0 19-16,4 1 10 0,6-2 13 16,8-4 13-16,8-4-1 0,6-3-1 15,3-3-1-15,1 2-4 0,1 2-1 16,0 0 9-16,5-2 5 0,4-1-2 16,2 0-1-16,4 1-1 0,5 1 6 15,6 0-7-15,2 0-1 0,5 3-7 16,3-2-1-16,3 1-2 0,3 3-2 15,0 0-1-15,6 3-5 16,-5-1 3-16,-2 1-9 0,0 0 7 16,-8-3 4-16,3 2 1 0,-5-2-1 15,0 0 3-15,-5-1 5 0,-3-1 1 16,-5 1 5-16,-3 1 7 0,-4 3 3 16,-5 4 2-16,-8 3-16 0,-11 8-10 15,-15 8-18-15,-11 2 13 0,-6-1 2 16,4-8 0-16,9-9-1 0,9-6 4 15,9-7 0-15,6-5 4 0,7-1-1 16,4-4 1-16,-2 1-2 0,3-1 4 16,1 0 6-16,3-2 1 0,1-1-9 15,2 0-4-15,1 1 0 0,3 2-13 16,3 3 12-16,6 2 0 0,2 5 1 16,5 3-3-16,4 7-1 0,0 2-17 15,4 12-7-15,3 10 4 0,4 12 13 16,-1 3 6-16,-7-5 5 0,-3-6 3 15,-8-7 8-15,-3-6 24 0,-4-4-1 16,-1-9-8-16,-3-7-7 0,-2-3-4 16,1 1-4-16,-1-1-7 0,0-1-4 15,1-6-21-15,-2-5-27 0,3-3-49 16,3-9-72-16,1-3-61 16,2-3-62-16</inkml:trace>
  <inkml:trace contextRef="#ctx0" brushRef="#br0" timeOffset="63649.383">9463 15316 890 0,'0'0'0'0,"0"1"-43"15,2 0 38-15,5 1-4 0,5 3-3 16,7 2 4-16,11 6-8 0,9 5 16 15,12 6 0-15,4 5 0 0,1 2 2 16,-3 5-2-16,-3 3 3 0,2 7-3 16,1 5 5-16,2 7-3 0,-1 5 2 15,-1 6-2-15,1 5 1 0,-1 6-3 16,-4 4 2-16,0 5 1 0,-3 4 0 16,-2 1-3-16,-5-1-6 0,-3-7-10 15,-3-9-12-15,-4-14-34 0,-1-13 14 16,-6-16-16-16,-6-14-45 15,6-20-27-15,-5-6-46 0</inkml:trace>
  <inkml:trace contextRef="#ctx0" brushRef="#br0" timeOffset="63915.048">10667 15193 1153 0,'0'0'4'16,"0"0"-8"-16,0 0 2 0,0 0-1 16,0 0-12-16,0 0-63 0,0 0 78 15,-262 298-11-15,196-207-6 0,3 2-4 16,6 0 5-16,1 2-6 16,2-2 21-16,4 1 1 0,0-6 1 15,6 0-1-15,1-5-1 0,5-2 0 16,2-3-6-16,5-8-4 0,4-6-7 15,4-7-9-15,6-9-8 0,3-8-17 16,7-11-24-16,4-8-42 0,3-8-57 16,3-7-73-16</inkml:trace>
  <inkml:trace contextRef="#ctx0" brushRef="#br0" timeOffset="64227.492">10996 16175 836 0,'0'0'0'0,"0"0"-108"0,0 0 90 16,0 0-16-16,0 0-44 0,0 0-9 16,27-35 87-16,-18 22 2 0,2 0 3 15,-1 1-5-15,-2 1-3 0,-1 2-1 16,1-1-29-16,1-1-41 0,-1 2-48 16,-1 0-76-16</inkml:trace>
  <inkml:trace contextRef="#ctx0" brushRef="#br0" timeOffset="64461.83">11024 16436 955 0,'0'0'0'16,"0"0"-30"-16,0 0 10 0,0 0-49 15,0 0-36-15,0 0-86 0,0 0 51 16,104-95-56-16</inkml:trace>
  <inkml:trace contextRef="#ctx0" brushRef="#br0" timeOffset="65934.92">13853 16208 885 0,'0'-11'21'0,"0"-2"7"0,0-5-2 16,-3-4-18-16,0-4-4 0,-3-10-4 15,0-12 0-15,-2-16 2 0,-2-4-2 16,-4-1-1-16,-1 3-2 0,-2 8-2 15,-2 3-18-15,-1 6 0 0,-2 6 0 16,-1 6 8-16,1 9-3 0,2 7-6 16,2 7-7-16,0 3-3 0,-6 2-11 15,-4 3 0-15,-4 2 6 0,0 6-6 16,0 11 3-16,2 9-4 0,-1 13 7 16,1 18 0-16,3 17-17 0,3 10-17 15,10 1 16-15,7-1 26 0,6-8 27 16,1-4 4-16,7-4 11 0,4-5 8 15,4-5 4-15,3-5-2 0,4-5 5 16,2-6-3-16,0-10-2 0,-4-7 17 16,-1-9 4-16,0-3 2 0,3-1-18 15,6-4-13-15,10-4-2 0,7-11 2 16,4-18-2-16,4-10 0 0,-4-12-1 16,-6-4-7-16,-6 3 1 0,-1 0 2 15,-6 6 0-15,-5 5 4 16,-6 10-2-16,-7 10-5 0,-3 6-2 15,-4 6-1-15,1 1-2 0,-2 1-4 16,-1 2-3-16,-1 4-2 0,-2 1 9 16,0 4 1-16,0 5-2 0,0 6 3 15,0 6 0-15,0 12 5 0,4 12 5 16,3 14 7-16,0 3 13 0,3-2 7 16,1-8 7-16,-1-10 7 0,1-3-4 15,1-5-4-15,-1-7-11 0,-3-6-7 16,1-6-10-16,-1-2-4 0,0 0-5 15,1 1-6-15,1 1-1 0,-1-4-14 16,0-4-26-16,0-3-39 0,1-4-36 16,4-7-33-16,-1-3-87 0</inkml:trace>
  <inkml:trace contextRef="#ctx0" brushRef="#br0" timeOffset="66872.644">14802 14811 906 0,'0'0'11'0,"0"1"-6"0,0-1 22 16,1 0-27-16,-1 0-23 0,0 1-8 16,1 0 15-16,2 3-11 0,4 3 4 15,2 1 22-15,6 4 0 0,0 0 0 16,4 2 1-16,1 2 1 0,-1-1 1 16,2 1 2-16,1 0 0 0,-1 1 1 15,0 0-1-15,-1 1-2 0,-4 0 1 16,-2 1-3-16,-5 2 2 0,-4 1 0 15,-5 5-2-15,-7 9-2 0,-16 10-3 16,-13 12 0-16,-10 3-1 0,-1-4-3 16,-1-6-8-16,10-10 1 0,2-3-2 15,8-7 0-15,7-9 8 0,8-6 7 16,4-3 3-16,-2 3 0 0,3-2 5 16,1-2 8-16,3-2 8 15,4-3-6-15,0-2-10 0,3-1 3 16,3-1 2-16,2 0 2 0,4-1-3 15,0-1-5-15,1 0 0 0,2 0-2 16,-3 0 3-16,1-1 0 0,-3 1-5 16,-4-1 0-16,-1 1 0 0,-3 0 0 15,-1 0 0-15,0 0-3 0,-1 2-16 16,0 0 1-16,0 1 6 0,-2 1-5 16,-1 1 1-16,0 2-2 0,-1 1-3 15,0-1 1-15,0 0 0 0,1 0-1 16,2 0-3-16,1 0-3 0,2 2 6 15,4 1 8-15,2 2 1 0,4 2 5 16,3 4 3-16,3 2-70 16,2 4 74-16,3 1 4 0,5 8 3 15,5 7 4-15,4 7 19 0,0 3 8 16,-3 0-1-16,-7-1 18 0,-6-1 3 16,-3 1-3-16,-4 2-12 0,-4 0-7 15,-1-1-5-15,-6-1-3 0,-3-5-2 16,-1-3 0-16,-4-2 5 0,-3-4 13 15,-1-2 3-15,-1-6-1 0,-1-4-4 16,2-6-3-16,-1-3-9 0,-4 4-9 16,-3-1-14-16,-4 1-7 15,-4-3-2-15,1-3-16 0,-4-2-13 16,-8-3-10-16,-6 1-17 0,-10-1-16 16,-2-2-7-16,2-1-32 0,3 1-50 15,16-3-79-15,7 1-150 0</inkml:trace>
  <inkml:trace contextRef="#ctx0" brushRef="#br0" timeOffset="69940.439">19444 14519 1041 0,'0'0'0'0,"0"0"0"16,0 0 2-16,0 0 15 0,0 0-4 15,0 0-3-15,0 0-7 0,0 0-3 16,-74-6-7-16,32 6 0 0,-12 8-2 15,-6 7 4-15,-1 7-2 0,2 3-11 16,5 1-2-16,-1-1-4 0,5 2-6 16,1-2 11-16,6-2 0 0,3-3 7 15,7-4 12-15,11-4 0 0,5-4 8 16,4-2 7-16,-1 1 1 0,3-1-2 16,0-1-6-16,4-1-8 0,6-3 0 15,1 3-11-15,8-1-11 0,4 3 2 16,9 2 2-16,1 2-10 0,16 4-18 15,6 4 4-15,11 7-1 0,1 3 5 16,-6 3 14-16,-5 4 11 0,-9-1 7 16,-1 0 6-16,-5-1 0 0,-5-5 3 15,-7-6-1-15,-3-6 8 0,-4-2 9 16,2 1 1-16,-2 1 3 16,-3 1 6-16,-3 1 0 0,-5-1 3 15,-2 2 4-15,-9 5-3 0,-13 8-12 16,-12 7-13-16,-12 5-2 0,-6 0 1 15,1-7 3-15,4-5-4 0,6-7-6 16,4-2-2-16,4-3-7 0,8-3 6 16,9-5 2-16,8-3 0 0,2-3 1 15,-1 1-3-15,4 2-3 0,0 4 2 16,3 4 0-16,2 7 1 0,7 15 3 16,7 20 1-16,4 17 2 0,5 10 2 15,-1 2-2-15,-1-2 2 16,1-7-5-16,-3 0-12 0,1-3 2 15,1-9-23-15,-3-11-35 0,0-13 14 16,-2-15-5-16,-2-15-32 0,11-20-56 16,-3-10-49-16,1-5-52 0</inkml:trace>
  <inkml:trace contextRef="#ctx0" brushRef="#br0" timeOffset="70393.541">19877 15257 936 0,'0'0'3'0,"0"0"-3"0,0 0 40 16,-14-88-35-16,2 47-5 0,-4 3-7 15,2 5 4-15,-5 6-5 0,-1 10-14 16,-11-1-21-16,-8 4 2 0,-7 12-28 15,3 8 30-15,10 10 23 0,3 17 0 16,4 20 3-16,0 18-5 0,5 20-7 16,9 7-11-16,11-5 24 0,4-5 12 15,11-12 7-15,7-15 0 0,0-20 1 16,1-17 4-16,7-10-4 0,9-14-3 16,7-4-4-16,8-13 2 0,-3-9 9 15,-5-9 4-15,-1-6 7 0,-1-4-1 16,-1-4 7-16,-7-1-15 0,-2 0-8 15,-3-1-2-15,-7 2-1 0,-5 6 0 16,-5 8-3-16,-4 12 3 0,-2 7-1 16,-4 6-2-16,-1 2-16 0,1 4-17 15,0 4-5-15,-1 3 29 0,3 12 9 16,0 13 1-16,3 20-1 0,0 17-1 16,3 11-11-16,-3-1-11 0,3-10-1 15,6-12-4-15,4-13-34 0,-5-14-88 16,1-11-144-16</inkml:trace>
  <inkml:trace contextRef="#ctx0" brushRef="#br0" timeOffset="70581.582">20846 15573 1121 0,'0'0'152'0,"0"0"-149"16,0 0-3-16,0 0-14 0,0 0-51 16,8 107-20-16,-16-81-2 0,-6 7-12 15,-3 9-38-15,-5 10-9 0,0-1-32 16,9-12 1-16,2-12-26 16</inkml:trace>
  <inkml:trace contextRef="#ctx0" brushRef="#br0" timeOffset="71238.301">21739 13862 967 0,'0'0'0'0,"0"0"-41"16,0 0 35-16,0 0-35 0,0 0-23 16,0 0-4-16,0 0 17 0,41 327 17 15,-42-210 14-15,-7 7-12 0,0-1-18 16,0 6 10-16,2 1-17 0,4-4-25 15,2-11 18-15,0-12 26 0,2-18 34 16,6-18 4-16,-1-21 23 0,0-20 12 16,-3-13 15-16,0-9 6 0,-1-4-21 15,0-3-35-15,-1-4-1 0,4-6 1 16,-2-7 0-16,3-12 5 0,-2-20 1 16,3-19-4-16,4-12 3 0,3 2 4 15,2 6 17-15,2 14 10 0,5 10-22 16,1 10-10-16,2 13-1 0,-6 11-3 15,-1 6-1-15,5 5 1 0,10 2 6 16,14 3 1-16,6 1 3 0,-1 5 0 16,-5 5-1-16,-6 3-4 0,-4 5 0 15,-1 3 3-15,-10-2 6 0,-5 2 6 16,-6-4 2-16,-4 2-2 0,5 9 6 16,-2 1 4-16,-3 3 5 15,-5 0 7-15,-5-2 6 0,-3 2 10 16,-5 2-3-16,-11 3-9 0,-14 9-5 15,-15 5-26-15,-12-1-10 0,-5-4-2 16,-1-7 2-16,0-8-5 0,3-2-7 16,7-4-7-16,3-3-6 0,12-7 1 15,8-4-2-15,8-4-10 0,10-4-15 16,2-3-25-16,0 0-9 0,-1-2-17 16,3-15-53-16,7 1-56 0,1-5-65 15</inkml:trace>
  <inkml:trace contextRef="#ctx0" brushRef="#br0" timeOffset="72006.451">23073 13952 1165 0,'0'0'0'0,"0"0"-2"0,0 2 2 16,0-2 0-16,0 0-24 0,0 0-43 16,3 0 41-16,-1 0-2 0,5 0 3 15,3-2-1-15,6 2-7 16,4-1-2-16,7 1-22 0,1 1 1 16,1 3 7-16,1 2-15 0,-9 4 4 15,1 0 15-15,-8 5 33 0,-6 3 12 16,-7 5 10-16,-2 4 3 0,-15 9-3 15,-12 14-3-15,-13 10 3 0,-4 2-7 16,3-5 1-16,7-7-4 0,6-9 0 16,6-3-10-16,5-3-1 0,7-6 5 15,2-7 6-15,4-5 0 0,3-2 6 16,2 3 5-16,0 2 7 0,7 1-11 16,2-3-7-16,1 1 0 0,1-3-1 15,6 0 1-15,-3-3 1 0,2-1 1 16,-3-1-1-16,1-1 2 0,-6-2-2 15,0 1-1-15,-5-2 0 0,-1 1-1 16,-2 1-7-16,-2 0-15 0,-3 3 3 16,0 0 11-16,2 1 0 0,0-1 4 15,3-1-10-15,0-1-10 0,5 2 13 16,4 1 11-16,5 2 1 0,4 3 1 16,4 4 2-16,5 2-2 0,1 3 4 15,2 1 11-15,0 1 17 16,0 0 11-16,-4 1-1 0,1 5 0 15,-5-4 1-15,-2-1 7 0,-7 3 5 16,-5 1-3-16,-6 9 0 0,-7 6 9 16,-10 5-4-16,-10-1-12 0,-8-3-35 15,-2-5-2-15,-7-6-18 0,1-5 8 16,-4-6-30-16,1-6-20 0,-5-6-12 16,-5-6-9-16,-3-7-29 0,-4-4-36 15,12-5-57-15,8-3-110 0</inkml:trace>
  <inkml:trace contextRef="#ctx0" brushRef="#br0" timeOffset="72731.352">19696 16383 1054 0,'0'0'32'0,"-12"0"2"15,-1 0 9-15,-8 0-18 0,-9 0-25 16,-14 0-18-16,-16 7-8 0,-7 4 4 16,-6 4-5-16,4 5-12 0,3 3-11 15,-1 5 0-15,6 2-15 0,2 1-22 16,9 0-8-16,11-6 75 0,11-8 1 15,10-5 13-15,6-7 6 0,8-2 2 16,0-2-1-16,3 0 8 0,2 1-9 16,11-2-2-16,12 3 2 0,17-2 25 15,15 3 1-15,11 0-8 0,-1 2-15 16,-2 3-2-16,-7 3 0 0,-4 5-1 0,-3 4-1 16,-10 4 1-16,-9 1 2 15,-10-3 1-15,-6 5-1 0,-3 7 4 16,-1 7 9-16,-5 2 4 0,-6-4-3 15,-6-5-8-15,-8-1-8 0,0-7-7 16,0-6-9-16,2-5 4 0,-1-2 9 16,-3 0 3-16,-3-1 5 0,-1 1-4 15,0-5-1-15,1-1-8 0,0-2 8 16,-2 0 0-16,5 0 1 0,1 0-1 16,4 0 6-16,3-1 5 0,0 1-8 15,5 3-3-15,0 2-6 0,1 4 2 16,2 7 2-16,0 12 2 0,3 14 5 15,7 15 4-15,4 5 3 0,2 1 8 16,1-6 8-16,2-8-3 0,0-2-12 16,5-3-5-16,1-4-3 0,0-3-5 15,2-3-2-15,0-2-18 0,2-5-24 16,-3-7-16-16,-3-5-32 0,13-7-50 16,-8-6-106-16</inkml:trace>
  <inkml:trace contextRef="#ctx0" brushRef="#br0" timeOffset="73184.48">20613 17183 1114 0,'0'0'42'0,"0"0"-23"0,0 0 3 16,0 0-22-16,-45-79-2 0,12 37-8 15,-16-7-20-15,-2 5-8 0,1 9-21 16,1 15-16-16,10 17-2 0,0 10-25 16,5 15 23-16,5 3-29 0,2 17 89 15,9 10-26-15,7 5-19 0,6 11 62 16,6-4 2-16,10 0-11 16,5-5 11-16,3-5 5 0,7-10 6 15,-1-13 2-15,8-8 1 0,5-12-5 16,1-10 9-16,4-5-3 0,-3-15 17 15,-1-7 3-15,-1-9-4 0,-3-4 17 16,-4-4 9-16,-2 0-22 0,-4-3-10 16,-7 3-5-16,-1 1-2 0,-8 5-7 15,-2 5-3-15,-4 10 1 0,-2 8-3 16,0 6-4-16,3 2-2 0,-3 2-6 16,1 1-17-16,-2 3 2 0,2 8 6 15,1 5 2-15,3 8 13 0,6 14 0 16,3 18 1-16,3 11-1 15,1 5 0-15,2-8-2 0,-1-10-18 16,2-15-19-16,0-9-30 0,8-10-54 16,-7-6-102-16</inkml:trace>
  <inkml:trace contextRef="#ctx0" brushRef="#br0" timeOffset="73325.064">21431 17426 1114 0,'0'0'44'0,"0"0"-22"0,0 0-22 16,0 0-43-16,0 0-90 0,-58 129-42 15,31-92-92-15,3 0-152 0</inkml:trace>
  <inkml:trace contextRef="#ctx0" brushRef="#br0" timeOffset="73684.451">22362 16642 1189 0,'0'0'15'15,"0"0"-14"-15,0 0 20 0,0 0-21 16,0 0-37-16,0 0 9 0,0 0 10 16,0 0-20-16,-225-27-4 0,159 31-3 15,6 11 4-15,16 7 8 0,19-1-8 16,9 2 38-16,3 5 3 0,7 10 3 16,6 8 0-16,10 8 2 0,10-1 2 15,10-5 13-15,6-2 2 16,10-4-3-16,6-6-7 0,2-8 0 15,6-9-9-15,0-9-3 0,2-10-12 16,-2-6-17-16,-2-14-24 0,2-11-47 16,-3-12-55-16,-14 7-62 0,-10 1-110 15</inkml:trace>
  <inkml:trace contextRef="#ctx0" brushRef="#br0" timeOffset="74359.25">22903 15808 1165 0,'0'0'0'0,"0"0"-50"0,0 0 38 16,0 0-40-16,0 0-68 0,0 0-10 16,40 3 123-16,-21-3-12 0,7 0 0 15,8 0-4-15,7 1 8 0,7 4 13 16,-6 2 2-16,-7 0 0 0,-13 2-2 16,-7-1-1-16,0 3-5 0,1 5-9 15,-2 4-18-15,-9 4-22 0,-5 4-29 16,-9 9 4-16,-14 10-13 0,-10 9 11 15,-4-1 26-15,2-7 32 0,11-12 19 16,6-13 7-16,9-8 17 0,0-2 22 16,2-2 22-16,1 0 29 0,4-1 15 15,-1-3-20-15,3-3-9 0,0-1-10 16,3 0-25-16,-1-2-21 0,-1 2-1 16,1-3-8-16,-2 1-8 0,2 1-3 15,-1-2-1-15,-1 1-12 16,0-1-5-16,0 0-3 0,0 0-15 15,0 2-1-15,0 2 10 0,0 1-6 16,2 5 3-16,3 4 6 0,2 4 16 16,1 6 7-16,5 5 1 0,1 12-1 15,7 8-3-15,6 1 4 0,-2-1 4 16,2-2 6-16,1-6 6 0,-1 2 7 16,3 1 16-16,3 3 11 0,-3 0 9 15,0 3-17-15,0 1 45 0,-5 3-2 16,-7 1-35-16,-1-1 18 0,-6 0 1 15,-6-5-17-15,-5-5 3 0,-5-4-15 16,-6-2-22-16,-6-5-5 0,-3-5-12 16,0-4-1-16,-10-1-8 15,-9-1-8-15,-7 0-26 0,-7-2-19 0,5-13 4 16,1-10-36-16,-1-15-28 0,-4-7-46 16,14 0-58-16,6 0-134 0</inkml:trace>
  <inkml:trace contextRef="#ctx0" brushRef="#br0" timeOffset="123362.211">14997 14185 492 0,'0'0'25'0,"0"0"-14"16,0 0-8-16,0 0 24 0,0 0 2 16,-19-5-16-16,16 4 7 0,0 0-6 15,0 0 25-15,0 0-23 16,0 0 3-16,1 1-2 0,0-1-6 16,0 0 4-16,0 0-9 0,1 0 4 15,-2 0-6-15,3 0-4 0,-1 1-2 16,1 0-2-16,0 0-1 0,0 0-2 15,0 0-1-15,0 0 1 0,1 0 1 16,2 0 0-16,0 0 4 0,2 0 0 16,3 1 2-16,2 0-1 0,2 1 0 15,2-1-1-15,2 0 0 0,1 0 2 16,1 0 0-16,2-1 0 0,0 1 0 16,3-1 2-16,0 1 4 0,3-1 0 15,-1 1-2-15,2-1 1 0,2 0-5 16,0 0 0-16,3 0-2 0,6 0 4 15,10 0 10-15,5 0-3 0,1-3-2 16,-2 2-5-16,-6-2-1 0,-3 1-1 16,-2 0 2-16,3 0 1 0,0 1-1 15,2-1 0-15,-1 2 2 0,3 0 0 16,0-1 0-16,-1 0 0 0,1 0 2 16,2 0 0-16,4 0-4 0,-3-1 4 15,5 0-5-15,-1-2 2 16,1 1-1-16,2 0 3 0,0 1-2 15,-2-1 1-15,1 0 1 0,-1 2-4 16,-3-1 15-16,3 1 6 0,0-1-4 16,1 0-12-16,1 2-6 0,-2-1 4 15,-4 1 1-15,-1 0 5 0,-2 0 1 16,-1 1-2-16,5 0-7 0,-4 3 2 16,0-2-1-16,1 2-1 0,-2-2-1 15,0 0 3-15,0 1-2 0,-2 0 5 16,1-1-5-16,-4 1 0 0,2-1 1 15,0-1 1-15,-2 0 2 0,1 1-3 16,-2-2 2-16,-1 0-3 16,-2 0-1-16,2 0 4 0,-1 0 0 15,3 0-2-15,-2-1-3 0,2 0 1 16,-5 1 4-16,0-2 6 0,-2 2-8 0,-1-1-3 16,-6 0 1-16,-4 1 6 15,-7-1 3-15,0-1-9 0,4 0 2 16,2 2 3-16,-2-2 4 0,2 1-1 15,-5-2-1-15,-2 2-5 0,-1 0-2 16,-2 0-1-16,0 0 0 0,-3 0 0 16,0 1-2-16,-3 0-8 0,-1 0-2 31,-1 0-4-31,-1 0-9 0,-2 0-4 0,1 0-7 0,-3 0-17 0,0 0-25 16,-1 0-18-16,0 0-47 15,0-1-80-15,-1 0-134 0</inkml:trace>
  <inkml:trace contextRef="#ctx0" brushRef="#br0" timeOffset="129309.995">19100 12475 796 0,'0'0'22'0,"0"0"-20"0,0 0 4 15,0 0-6-15,0 0 0 0,0 0-14 16,-9 10 5-16,1-5 7 16,-5 5-10-16,-3 3-5 0,-2 3 7 15,-4 3 5-15,1 3 4 0,-1 2 1 16,-2 3 0-16,1 1 0 0,0 0 0 16,-1 0 0-16,1-1 5 0,0-2-3 15,2-2 2-15,0-2-4 0,1-2-2 16,-1-2 1-16,0-2-8 0,1-3-9 15,1-1-12-15,-3-1-20 0,0-2-12 16,1-3-21-16,2-1-31 16,2-3-17-16,-1-7-2 0,7-4 4 15</inkml:trace>
  <inkml:trace contextRef="#ctx0" brushRef="#br0" timeOffset="129547.419">18552 12772 188 0,'0'0'132'0,"0"0"-40"16,0 0-6-16,0 0-18 0,0 0-24 15,0 0-12-15,0 0-8 0,0 0-18 16,-3 25-6-16,1-9-13 0,1 8-2 16,-1 10 0-16,1 9 3 0,-1 9 9 15,2 0 3-15,0-11 0 16,0-12 3-16,2-14-3 0,2-5 4 16,0 0-4-16,5-1-5 0,-1 0-2 15,1-4 7-15,5-2 4 0,1-3 7 0,4-1 8 16,3-7 2-16,12-11-7 0,12-16-4 15,15-22-10-15,6-15-2 0,-1-7-33 16,-2 0-65-16,-21 25-107 0,-10 11-121 16</inkml:trace>
  <inkml:trace contextRef="#ctx0" brushRef="#br0" timeOffset="130344.805">19567 12688 973 0,'0'0'0'0,"0"0"-36"0,0 0 30 16,0-9-1-16,0-2-7 0,-2-7 14 16,-3-13 6-16,-4-16-5 15,-5-19-1-15,-4-9-22 0,-5-2-18 16,0 8-19-16,1 14-16 0,-5 8-11 15,2 14-9-15,2 12-11 0,5 10 2 16,-4 9 34-16,-4 4 19 0,-8 13 51 16,-10 16 0-16,-2 20-2 0,-2 12 2 15,11 7 16-15,8-1-9 0,11-7-7 16,5-5-5-16,8-10-8 16,3-15 5-16,4-13 8 0,3-9 3 15,5-5 2-15,3-1-3 0,7-3 0 16,3-1 26-16,4-2 17 0,-1-7 2 15,4-3 1-15,-1-5 15 0,7-7-21 16,7-11-5-16,5-13-12 0,3-8-16 16,-5 0-9-16,-3 2-12 0,-12 10-7 15,-2 5-3-15,-8 10 4 0,-7 10 7 16,-6 7 1-16,-2 8 10 0,0 1 0 16,2 3 17-16,-2 2 19 0,1 7 12 15,-1 8 9-15,3 8-12 0,0 16-14 16,2 14-12-16,1 11-3 0,-1 0 10 15,0-10 5-15,-1-19 1 16,-2-15-10-16,-2-6-22 0,0-3 0 16,4 2-3-16,-1 1-12 0,2-2-5 15,0-2-16-15,0-4-34 0,1-3-27 16,3-7-42-16,-2-2-57 0,-1-6-20 0</inkml:trace>
  <inkml:trace contextRef="#ctx0" brushRef="#br0" timeOffset="130861.137">20078 12472 834 0,'0'0'114'0,"0"0"-99"0,0 0-4 16,0 0-11-16,0 0-1 0,0 0 1 15,-1-1 12-15,-2 0-7 0,-2 0-5 16,-1 1-5-16,0 0-9 0,1 3 6 15,-3 4 4-15,0 3-17 0,0 4-8 16,2 5-11-16,-1 13-10 0,1 10 8 16,3 12-3-16,1 0 20 15,2-9-1-15,1-15 26 0,3-13 4 16,1-1-4-16,1 0-27 0,4 0-66 16,4-2-65-16,7-8-14 0,-3-6-4 15</inkml:trace>
  <inkml:trace contextRef="#ctx0" brushRef="#br0" timeOffset="131223.261">20312 12548 149 0,'0'0'104'0,"0"0"2"15,0 0 35-15,0 0-46 0,0 0-37 16,0 0-17-16,0 0-21 0,0 0-19 16,-12 6-1-16,5-3-9 15,-1 3-9-15,-2 2 4 0,1 3 0 16,2 3-5-16,2 4-5 0,1 3 6 15,4 1-1-15,0 0 19 0,4-4 16 16,1-3-5-16,4-3-11 0,5-3 0 16,-1-2-5-16,4-1 5 0,-2-5 1 15,3-1-1-15,-2 0 5 0,1-5 3 16,-2-3 0-16,-1 0 6 0,-4-2 0 16,-2-1 3-16,0 0 0 0,-4-1 5 31,-2-1 0-31,-2-1-6 0,-4 0-5 15,-3-1-3-15,-4-1-4 0,1-1-4 16,-4 0-7-16,-1 3-10 0,2 2-6 16,-2 2-5-16,3 3-13 0,0 3-13 15,4 4 9-15,-1 0 9 0,5 6-32 16,0 5-27-16,4 16-7 0,0-3-21 16</inkml:trace>
  <inkml:trace contextRef="#ctx0" brushRef="#br0" timeOffset="131651.457">20736 12557 653 0,'0'0'25'0,"0"0"-10"16,0 0-17-16,0 0 2 0,0-7 0 15,0 1 0-15,0-1 0 0,0 0-6 16,-3 0-6-16,1 3 6 16,0 0 6-16,1 1 7 0,1 2 8 15,-2 0-1-15,2 1 5 0,0 0 6 16,0 0 10-16,0 0-5 0,0 0 1 15,2 0-7-15,-2 2-8 0,1 1-4 16,3 2-7-16,-1 3 1 0,-1 3-3 16,5 4 2-16,-5 3-3 0,4 6-1 15,-3 9-1-15,1 14-1 0,-1 9-13 16,0 3 14-16,-1-5 16 0,-2-6-6 16,3-9-3-16,1-4-2 0,-4-6 4 0,2-9 0 15,-2-5-2-15,1-6-7 0,1 1-3 16,-2-5-17-16,0 0-33 0,0-11-57 15,-3-5-101-15,-3-7-147 0</inkml:trace>
  <inkml:trace contextRef="#ctx0" brushRef="#br0" timeOffset="138031.818">18064 12964 876 0,'0'0'0'0,"0"0"0"0,0 0 10 16,0 0-10-16,0 0-10 0,0 0 5 15,0 0 5-15,0 0 6 0,8 0-2 16,-7-2-4-16,1 1 0 0,0 0-1 15,1-1-1-15,0 1 1 0,2-1 0 16,-1 2 1-16,2-1 1 0,1 0 1 16,-1 1 1-16,1 0 1 0,2 0-2 15,0 0 0-15,1-1 3 0,3 1-3 16,0-1 0-16,2 0-2 16,-2-1 1-16,3 0-1 0,1-1 3 15,3-1 5-15,0-3 1 0,3-1 8 16,3-2-2-16,3-3 0 0,6-5 6 15,8-3-5-15,11-7-11 0,2 0 2 16,3-1-3-16,-1 0-3 0,-1 3 3 16,5-3 1-16,1 0-3 0,2-2 0 15,3 1 1-15,5-1 0 0,4-1 1 16,6 0 2-16,3-2-5 0,3 0 6 16,1-1 0-16,-3 2-3 15,1 1-3-15,-4 2 1 0,0 3 10 16,2 1 2-16,3 2-6 0,-2 1 7 15,1 2-3-15,-2 3-3 0,-4 1 7 16,0 3-9-16,-3 4-6 0,-5-1-1 16,-1 4 0-16,-7 2 2 0,-2 1-2 15,-4 2 0-15,-8 2-4 0,-4-1 3 16,-6 1-5-16,-6 0 1 0,-4 0-5 16,-7 0-4-16,-8 0-11 0,-4 0-7 15,-5 0-20-15,-2 0-22 0,3 0-28 16,-5 1-13-16,-1-1-26 0,-17 0-39 15,-2 0-28-15</inkml:trace>
  <inkml:trace contextRef="#ctx0" brushRef="#br0" timeOffset="138563.149">18376 13209 684 0,'0'0'11'0,"0"0"4"0,2-2-16 0,1-4 2 16,4-3 2-16,1-4 0 16,6-6 4-16,5-3-4 0,9-9-3 15,13-8 0-15,13-6 0 0,8-1-3 16,4 6 1-16,-1 6 2 0,-2 7 0 16,3 1 1-16,4 2 7 0,4 0 11 15,4 0 12-15,4 1 8 0,5 0-7 16,1-1-13-16,2 0 7 0,-3 1-2 15,0 2-6-15,0 2 0 0,3 1 3 16,0 1 10-16,1 2-7 16,-3 1-4-16,0 0 8 0,-2 2-9 15,2 2-3-15,-1 0 2 0,-2 0-8 16,-4 3 9-16,-2 0-5 0,-7 2-3 16,-3 2-4-16,-8 2-2 0,-2-1 3 15,-4 1-1-15,-3 1-6 0,-5 0-1 16,-3 0 0-16,-4 3 0 0,-4-3-2 15,-7 1-5-15,-10 0-11 0,-5-1-16 16,-4 0-19-16,0 1-24 0,0-1-27 16,-3 1-38-16,-7 0-51 0,-2 0-104 15</inkml:trace>
  <inkml:trace contextRef="#ctx0" brushRef="#br0" timeOffset="146626.617">8200 14180 581 0,'0'0'34'0,"0"0"-34"16,0 0 38-16,0 0-3 0,0 0-23 16,0 0-9-16,0 0 15 0,-59-6-10 15,51 3-6-15,0 1-2 0,1 0 1 16,-1-1-1-16,3 3-1 0,1-1-1 15,2 0-2-15,1 1-5 0,1 0-1 16,0 0-4-16,0 0 0 0,0 0 2 16,0 0 1-16,4 0 5 0,1 0 3 15,4-1 3-15,1 1 0 16,1-1 2-16,3-1 0 0,1 1-2 16,3-1 1-16,0 0 0 0,1-1-1 15,3 0 0-15,1-1 1 0,0 2-1 16,3-3 0-16,0 2 0 0,1-1 0 15,0 0 0-15,0 0 3 0,3-1-2 16,1 3-1-16,2-2 1 0,4 2 0 16,7-1-1-16,3 0 0 0,3 2 1 15,-5 0-1-15,-4 0 0 0,-3 1 0 16,1 0 0-16,-1 0 0 0,1 0 3 16,-1 0 1-16,2 0-1 0,-1 0-1 15,0 0-1-15,3 0 2 0,0 0-3 16,0 0 1-16,1 0 0 0,0 0 3 15,0 0 1-15,1 0 0 0,-1 0 3 16,4 0-4-16,-4 0 3 0,3 0-2 16,1 0-1-16,-2-1 8 0,3 0-4 15,-1-2-1-15,1 2 5 0,0 1-1 16,0-2-3-16,1 2-2 0,0 0-3 16,-1 2-2-16,0 1 0 0,-1 2-1 15,-1-1 0-15,0 1 0 0,0 0 0 16,0 1 2-16,3-1-1 0,-1-2 0 15,2 1 0-15,0-1 0 0,-2 0 0 16,0 0 3-16,-1 0-1 0,0 0 2 16,-1 1 3-16,-1-1 0 0,0 0 2 15,2 1 0-15,-1 0-6 0,2 0 3 16,-2 1-1-16,1-2-5 0,-1 1 0 16,0 0 0-16,-2 1-1 0,3 0 1 15,-3 0-1-15,0 0 0 0,1 0 3 16,0 0 3-16,-1 1 2 0,0-2-4 15,2 0 2-15,-3-1 2 0,3 0 4 16,-3-2-3-16,1 1-4 0,-1-2-1 16,-1 0 2-16,0 0-2 0,-2-2 4 15,0 0-4-15,1-1 3 0,-1-1 1 16,-1 0-7-16,-1-1 7 0,-1 0 9 16,-8 2-10-16,-6 0-6 0,-3 0 1 15,-1 2 0-15,1-1 2 0,4 0-2 16,1 0 0-16,-1 1-1 0,-3 0 1 15,-2 0-2-15,-2 0 0 0,-1 1 0 16,-3 0 0-16,-1 0-1 0,-2 0 0 16,-1 2 1-16,0-1 0 0,-2 0 0 15,-1 0-7-15,0 1-9 0,0-1-9 16,-2 0-13-16,0 0-13 0,0 0-15 16,1 0-21-16,1-1-37 0,-1 0-80 15,-2 0-85-15</inkml:trace>
  <inkml:trace contextRef="#ctx0" brushRef="#br0" timeOffset="148470.587">11433 13061 744 0,'0'0'10'0,"0"0"19"0,0 0-13 15,0 0-16-15,0 0 0 0,0 0-6 16,1 4 5-16,-1-4 1 0,0 0-4 15,0-1 1-15,0 1-5 0,0-2 8 16,0-1 0-16,0-3 3 0,0-4 4 16,0-4 0-16,0-5-2 0,1-1 3 15,1-3-2-15,-1 1 1 0,0-2-1 16,-1 1-2-16,0-2 1 16,-1 2-1-16,-3-3-4 0,-1 1-4 15,-2-3-7-15,-1 3-4 0,-1-3-3 16,0 1-3-16,-1 0 0 0,0 0 2 15,0 2-1-15,1 0-2 0,-1 4 3 16,1 4 6-16,0 4 2 0,0 4 1 16,-2 3 4-16,1 5 5 0,0 1-6 15,-1 3 7-15,1 7 0 0,-1 5-5 16,0 8-2-16,-1 14-6 0,-3 22-3 16,1 22 4-16,0 10 3 15,6-2-9-15,3-9 10 0,5-19 2 0,5-9 5 16,6-11 1-16,2-11-1 15,1-10 1-15,-1-8 0 0,1-4 8 16,5-1 6-16,3-1 4 0,5-1 5 16,0-5 9-16,1 0-23 0,2-4 17 15,-1-6-11-15,1-2-5 0,0-4-1 16,-2-2-3-16,1-5-6 0,0-2 0 16,-2-3-1-16,3-7-9 0,3-8-5 15,-1-9-6-15,-1-2 2 0,-8 4-4 16,-6 10-3-16,-5 12 2 0,-5 8 7 15,-2 6 2-15,-2 7-2 0,-1 0 5 16,0 2 12-16,-1 2 0 16,0 2 23-16,-1 1 15 0,0 4-9 15,0 4-9-15,-1 5-3 0,-1 3-3 16,0 4-1-16,0 4 4 0,0 0 1 16,0 0-7-16,-1 1-5 0,2 1 0 15,-1-2 0-15,2 2 4 0,0 0 8 16,0-2 6-16,0-1 7 0,0-2 0 15,1-4-5-15,1-1-1 0,0-2-11 16,-1-3-11-16,2-2-3 0,-1-2-2 16,0-1-10-16,-1-3-13 0,1 0-7 15,-2-1-10-15,1-1 6 0,0-1-14 16,0 0-20-16,-1 0-51 0,0 0-89 16</inkml:trace>
  <inkml:trace contextRef="#ctx0" brushRef="#br0" timeOffset="149095.548">12059 12841 48 0,'1'-1'3'0,"0"-1"7"0,1 0-4 16,0-1 3-16,1 0-9 0,-2 0-1 15,1 0-2-15,-1 1-8 0,0 1-1 16,-1 1-5-16,0 0-4 0,0 0 10 16</inkml:trace>
  <inkml:trace contextRef="#ctx0" brushRef="#br0" timeOffset="150566.698">12059 12841 31 0,'17'-18'92'0,"-17"18"-9"0,0 0 4 16,0 0-4-16,0 0-5 0,0 0-12 16,0 0-10-16,0 0-12 0,0 0-15 15,1 0-6-15,-1 0-8 0,0 0-6 16,0 0-5-16,-3 1-4 0,0 0 0 16,0 0-2-16,-1 0 2 0,1 0 1 15,0 0 2-15,-1 0 3 0,2 1 3 16,-1-1-1-16,2 0-1 0,-1 0 1 15,1 1-3-15,0-1 2 0,0 1-4 16,0-1-2-16,0-1-1 0,-1 2 0 16,2-1 1-16,-1 1-1 15,0-1 0-15,0 1 0 0,0 0 3 16,0 0-3-16,0 0 0 0,0-1-1 16,0 0-1-16,1-1 2 0,0 0 0 15,0 0 3-15,0 1 6 0,0-1 4 16,0 0 1-16,0 0 5 0,0 0-6 15,0 0-2-15,0 0 1 0,0 0-4 16,0 0-3-16,0 0-4 0,0-1 1 16,0 1 1-16,0 0-2 0,0 0 1 15,0 0 2-15,0 0 1 0,0-1 0 16,0 1 1-16,0 0-1 16,0 0 0-16,0 0-1 0,0 0 0 15,0 0 0-15,0-1-2 0,0 1-1 16,1 0 2-16,-1 0 0 0,0 0 0 15,0 0-2-15,0 0 2 0,0 0 2 16,0 0-2-16,0 0 0 0,0 0 2 16,0 0-3-16,0 0 0 0,0 0 2 15,0 0-1-15,0 0 0 0,0 0 2 16,0 0-2-16,0 0 4 0,0 0 0 16,0 0 2-16,0 0-1 0,0 0-3 15,0 0-2-15,0 0-2 0,0 0-1 16,0 0 0-16,0 0 0 15,0 0 2-15,0 0-2 0,0 0 1 16,0 0-1-16,0 0 2 0,0 0-2 16,0 0 3-16,0 0-1 0,0 0-2 15,0 0 1-15,0 0 0 0,0 0 2 16,0 0-3-16,0 0 0 0,0 0-1 16,0 0 1-16,0 0-2 0,0 0 2 15,0 0 0-15,0 0 0 0,0 0 0 31,0 0-1-31,0 0-2 0,0 0 2 16,0 0 0-16,0 2 0 0,-1-1 0 16,1 0 0-16,0-1 0 0,0 1-2 15,0-1 3-15,0 2 0 0,0-2-1 16,0 1 1-16,0 0-1 0,0 0 1 16,0 0 2-16,-1 0-2 0,1 1 4 15,-1 0 1-15,0-1-1 0,1 2 1 16,-1 0-3-16,1-1 1 0,-2 1-1 15,1-2 1-15,1 1 0 0,-1-1 0 16,1 0-1-16,-1 0 4 0,1 0 0 16,0-1 3-16,0 0 1 0,0 0 2 15,0 0 0-15,0 0 1 0,0 0-3 16,0 0 1-16,0 0-2 0,0 0-3 16,0 0-1-16,0 0-4 0,0 0 0 15,0 0-1-15,0 0 1 0,0 0-1 16,0 0 1-16,0 0-1 0,0 0 1 15,0 0 1-15,0 0-2 0,0 0-2 16,0 0 2-16,0 0 0 0,0 0 3 16,0 0-2-16,0 0-1 0,0 0 0 15,0 0-1-15,0 0-2 0,0 0 3 16,0 0 0-16,0 0-1 16,0 0 0-16,0 0 1 0,0 0 1 15,0 0-1-15,0 0 0 0,0 0 0 16,0 0 1-16,0 0-1 0,0 0 0 15,0 0-1-15,0 0 0 0,0 0-1 16,0 0 2-16,0 0 0 0,0 0-1 16,0 0 1-16,0 0 1 0,0 0-1 15,0 0 0-15,0 0 1 0,0 0 1 16,0 0 1-16,0 0-3 0,0 0 2 16,0 0-1-16,0 0-1 0,0 0 1 0,0 0 0 0,0 0 0 15,0 0-2-15,0 0 1 0,0 0-1 16,0 0 0-16,0 0 0 0,0 0-1 15,0 0 2-15,0 0 0 0,0-2 0 32,0 1 0-32,0 1 0 0,0 0 2 15,0 0-1-15,0 0-1 0,0 0 1 16,0 0-1-16,0 0 1 0,0 0-1 16,0 0 0-16,0 0 0 0,0 0-1 15,0 0 0-15,0 0 1 0,-1 3-1 16,1 0-1-16,-1 2 0 0,0 1 2 15,0 2-1-15,-1 3 0 0,-1 4 1 0,0 1-1 0,0 2-1 16,-1 1 1-16,1 1 1 0,0-1 0 16,-2-1 0-16,3-1 0 0,0 1-1 15,-2-1 1-15,2 0-2 0,-1 1 2 32,1 0-3-32,1-2 0 0,0-1-1 0,-1-3 0 0,2-1 2 0,-2-3-2 31,2-1 1-31,0-1-6 0,0-2-2 15,0-2 1-15,0 0 0 0,0-1-7 16,0-1-13-16,0 0-12 0,0 0-28 16,0 0-37-16,1-4-35 0,2-4-43 15,8-23-1-15,-1 3 7 0</inkml:trace>
  <inkml:trace contextRef="#ctx0" brushRef="#br0" timeOffset="151144.819">12266 12992 268 0,'1'0'24'0,"1"0"-24"0,0 0 1 0,1-3 10 0,-1-1 11 0,0-3-4 16,0-1 6-16,0-3-9 0,-1-2 3 31,-1-4 5-31,0-1 3 0,0-3-3 0,0-2-9 0,0 0-2 15,0 1-3-15,0 1-4 0,0 2-4 16,0 3 3-16,0 3-2 0,-2 4 0 31,1 2 1-31,-1 3 3 0,-1 2 3 16,-3 2 3-16,1 0-12 0,-3 5-6 16,0 5 6-16,-2 1-15 0,0 5 13 15,1 3 2-15,0 2 4 0,3 0-2 16,2 0 1-16,2-3 0 0,1 0 7 0,1-5 6 0,1-2 5 0,3-1-2 15,3 0-6-15,3-2-6 16,0-1-6-16,2-3-1 0,1-1-5 16,-1-3 3-16,3 0-2 0,-1-1 2 15,1-2 0-15,1-4 1 0,-1 0 1 16,0-3 1-16,0 0 0 0,0-1 1 16,-2-2 2-16,-1-1-3 0,-3 0 2 31,-1 0 2-31,-3 1 3 0,-2-1 5 15,-2 3 6-15,-1 1 3 0,-4 3 2 0,-3 0-2 0,-2 0-6 0,0 2 2 16,-2 1 0-16,0 1 1 0,1 1-3 16,0 0-12-16,-1 2-4 15,1 0-10-15,0 1-5 0,-1 3-5 16,0 0-7-16,2-1 7 0,0 2-10 16,2-1-6-16,3 0-5 0,0 0-8 15,3-1-10-15,1 1-27 0,2 0-35 16,7 4-8-16,0-1-33 0</inkml:trace>
  <inkml:trace contextRef="#ctx0" brushRef="#br0" timeOffset="151566.639">12716 12830 443 0,'0'0'54'0,"0"0"-10"15,0 0 36-15,0 0-46 0,16-24-15 16,-16 14-13-16,0-3-6 0,-1 1-1 16,-3 0-14-16,-2 3 0 0,-1 1 3 15,0 3 12-15,-1 2 0 0,1 2 3 16,1 1 1-16,-1 3-3 0,-1 1 3 16,1 4-4-16,-1 1-5 0,1 1-1 15,1 4-2-15,0 3-12 0,2 1-8 16,1 3 4-16,2-1 10 0,1-1 8 15,1-1 6-15,4-2 6 16,4-4 4-16,0 0 7 0,3-5 7 16,2-2-3-16,1-3 7 0,1-2-2 15,0-3 0-15,0-5 1 0,-1-1 10 16,-1-3-2-16,-1 0 2 0,-3-1-5 16,0 0-7-16,-4 0 0 0,-1 1-3 15,-3 0-7-15,-2 1-3 0,-5 1-10 16,-4 0-2-16,-5 2-16 0,-2 2-18 15,-5 4-54-15,-1 2 8 0,-1 7-21 16,-10 14-51-16,5 0-42 0,4-1-58 16</inkml:trace>
  <inkml:trace contextRef="#ctx0" brushRef="#br0" timeOffset="154039.022">10919 12935 863 0,'0'0'15'0,"0"0"3"15,0 0-11-15,0 0-7 16,0 0-5-16,0 0-20 0,0 0-19 15,-24-11-17-15,13 9-21 0,1 0 2 0,0 2 3 16,-4 4-25-16,3 1-71 0,2 4-53 16</inkml:trace>
  <inkml:trace contextRef="#ctx0" brushRef="#br0" timeOffset="154792.755">11032 13245 600 0,'0'0'38'16,"0"0"-38"-16,2 0-2 0,1-2-11 15,0-1-1-15,3-2-15 0,0-1 14 16,-1 0-37-16,0-1-28 0,0 2-7 15,-2 1 15-15,-2 2 4 0,-1 2-23 16,0 3-24-16</inkml:trace>
  <inkml:trace contextRef="#ctx0" brushRef="#br0" timeOffset="165733.49">14109 11234 497 0,'0'0'70'0,"0"0"-54"16,0 0 8-16,0 0-8 0,0 0-1 15,0 0-12-15,0 0-2 0,0 0 1 16,-151-133 10-16,141 125 2 0,2 2 1 15,1 1-1-15,3 0-3 0,1 1-1 16,1 1-6-16,2 1-4 0,0 2-1 16,0 0-28-16,4 0-34 15,3 3 34-15,4 2 27 0,3 1 2 16,4 1-1-16,3 1 1 0,2 0 0 16,3 2 1-16,2 0-1 0,7 1 0 15,6 1 1-15,6 0 0 0,4 0 4 16,-2-4 3-16,-3-1-1 0,-3-2 9 15,0-1-11-15,0 1-2 0,0 1 1 16,1-1-2-16,-1 2 1 0,1-1-3 16,-1 2 4-16,-1 0 2 0,2 0-6 15,-1 0 2-15,2 1 1 0,0-1 0 16,3-2 2-16,1 0 1 0,3-1-2 16,1-2 2-16,2-2-4 0,2 0 0 15,4-1 1-15,-1-1-2 0,1-2 0 16,-1-2 2-16,1 0-1 0,0-1-2 15,-1 0 0-15,5-2-1 0,0-1 0 16,1-1 2-16,5-2-1 0,-3-1 0 16,1-1 0-16,3 0 1 0,-2 0-1 15,3 0 0-15,-3 3-1 0,2 0 1 16,-1 1-1-16,-2 0-1 0,-1 2-2 16,-2 0 0-16,-2 2 2 15,0 0 1-15,-4 2-3 0,2-1 4 16,-2 2 0-16,0-1 0 0,-1-1 0 15,-1-1 0-15,-2 2 0 0,0-3 0 16,0 2 0-16,0-1-1 0,1 0 1 16,-1 0 0-16,-1 0 0 0,-2-1 0 15,-3 1 0-15,-2 2 1 0,-1 0-2 16,-4 0 2-16,3 2-1 0,-6 0 2 16,2 0-2-16,1 0 1 0,-2 2-1 15,0 0 0-15,0 0 0 0,-5 0 0 16,1 1 0-16,-4 0-3 0,-4 1 3 15,-4-1-9-15,-6 0 5 0,1 0 1 16,2 0 0-16,2 2-1 16,1-1-2-16,-1 0 4 0,-1 1 0 15,-2-1-1-15,-3 0 3 0,-1-1-2 16,-3 2 0-16,-1-2-1 0,-4-1-1 16,-2 1-4-16,-3 0 1 0,-2-1 0 15,0 1 0-15,-2-1-5 0,0 0 9 16,0 0 3-16,0 0 0 0,0 0 0 15,-4 0 2-15,0 0 0 0,-3 0-2 16,-4 2-2-16,-3-2 0 0,-3 1-4 16,-1 0 4-16,-2 1-1 0,-3 0 1 15,0 1-4-15,-4 1-1 0,-3 1-5 16,-6 2 0-16,-8-1 3 16,-7 3 3-16,-5 1 4 0,3-2 0 15,-1 0 0-15,6-1-1 0,0-1 0 16,-1 1 2-16,1-2 1 0,1-1 0 15,-4 3 1-15,-2-2-1 0,-3 0 1 16,2-1-1-16,-6 0 0 0,2-1 2 16,-2 0 0-16,0-2 1 0,1-1-3 15,-1 0 5-15,0 0-2 0,-2-1-1 16,0-2-2-16,-1 0 2 0,0 2-2 16,-1-2 3-16,-1 2-2 0,2 1 5 15,-3 0 2-15,-2 0 0 0,-1 0-2 16,-1 1-6-16,-1 2 0 0,-1 0-1 15,1-1 1-15,2 3 0 0,-2-3-4 16,3 2 2-16,-1-1-2 0,1 0 1 16,1-1 2-16,1-1 1 0,1-1 3 15,2 0 7-15,1 0-1 0,1-2-8 16,1 0-1-16,0 0 0 0,0 0-1 16,1-1 1-16,-1-1-1 0,0 1 0 15,1-1 1-15,-1 1 0 0,3-1 0 16,1-1 0-16,-1 2 1 0,2-1-1 15,-1 0 0-15,1 0 1 0,2-1-1 16,0 0 0-16,6-1 1 0,-1 0 1 16,4-1 0-16,3 0 7 0,0 0 2 15,3 0-6-15,1 2-5 0,-1 0 0 16,1 0 3-16,5 2-3 0,7 1 0 16,-3 0-1-16,4 2-1 0,0 0 1 15,-2 0 1-15,7 0-1 0,-4 0 1 16,-2 0 0-16,3-1 1 0,4 1-1 15,0-2 0-15,4 0 4 16,2 0-2-16,3 1-2 0,2-1 0 16,2 1-3-16,3 0-2 0,1 1-7 15,1-1-10-15,0 1-16 0,2-1-25 16,3 1-11-16,3 0 56 0,4 0 15 16,4 0 3-16,3 0 1 0,3 0-1 15,3 0 2-15,5 0 0 0,5 0 0 16,8 2-2-16,7 1 1 0,6 1-1 15,-4 0 2-15,-2-1-1 0,-2 2 0 16,1 0 1-16,1 1 1 0,1 0-2 16,4 3 1-16,-3 0 2 0,2-1-4 15,1 2 3-15,-3 0 3 16,2 0 3-16,0 0-4 0,-1 0 3 0,2-2 1 16,4 1 3-16,1-1 0 0,5-2-3 15,3-2-2-15,1 2-4 0,1-1 1 16,0-1-3-16,2 0 1 0,0-2 1 15,4-1-3-15,1-1 0 0,2 0 0 16,1 0 0-16,2 0 0 0,0-3 0 16,0-1 0-16,4 0 3 0,2-1-3 15,2-2 1-15,2 0-1 0,0 0 0 16,-1 0 0-16,2 1 1 0,1 2-1 16,-1-2 2-16,-1 2-2 0,-2 1 0 15,-6 2 0-15,-2 0-1 0,-4 1 1 16,-2 0 1-16,-2 0 0 0,-4 2-1 15,-3 0 0-15,-4 2 3 0,-3-1 0 16,-1 2 6-16,-1 1-4 0,-6-1-3 16,3 2-2-16,-1 3 0 15,-1 0-2-15,-1 4-7 0,0 3-7 16,-1 2-12-16,1 6-21 0,-2 2-32 16,-14-6-69-16</inkml:trace>
  <inkml:trace contextRef="#ctx0" brushRef="#br0" timeOffset="172535.677">12179 14143 232 0,'0'0'97'0,"0"0"-55"0,0 0 2 16,0 0 13-16,0 0-16 0,0 0-26 15,-64-57-6-15,58 52-6 16,3 1 4-16,0 2-5 0,1 1-2 16,2 0 0-16,-1 1-12 0,1 0-23 15,-1 0-18-15,0 1-13 0,-2 5 16 16,-2 1 42-16,-3 2 8 0,-1 3 2 16,-1 0 1-16,-2 0 1 0,2-1 0 15,0 0 3-15,-2-2-1 0,2 1 1 16,-2 0-2-16,-1-1 0 0,-1 3-2 15,-2-1 2-15,0 1-1 16,-1-1 3-16,1-1 1 0,-2-1 1 16,2-1 2-16,1-1 3 0,2-3 3 15,-1 1-3-15,3-2-1 0,-1 1-2 16,2-2-4-16,0 3-6 0,-1 1-1 16,2-2-1-16,1 2-1 0,0-1 2 15,1 1-1-15,0 2 0 0,-1 1-1 16,-1 2-7-16,-1 3 1 0,2 0-2 15,1 0 2-15,2-1 4 0,0 0-2 16,2-3 0-16,1-1 2 0,2-2 0 16,0-1 0-16,0-2 3 0,0-3 1 15,0 1 1-15,0-2 7 0,0 0 12 16,2 0 4-16,-2 0-4 0,2 0-2 16,-2 0-9-16,0 0-5 0,1 0-4 15,0 0-3-15,3 0-1 0,0 0 1 16,2 0 2-16,2 0 0 0,4 0 1 15,0 0-1-15,1 1 1 0,3 2 0 16,1 0-1-16,2 2 1 0,2-1 0 16,0 2-2-16,0-1 1 0,0 1 1 15,0-1 0-15,0 0-1 0,-1 0 0 16,-1-1 1-16,2 0 0 0,-2-2 0 16,-1 1 1-16,1-3 0 0,-3 1 2 15,3-1-1-15,-2 0-1 0,-1 0 0 16,-1 0 2-16,-1-1-1 15,-1 1 0-15,0-1 1 0,-3 0-2 16,-2 0 1-16,-1 1 2 0,-2-1 2 16,-3 1 3-16,-1 0 11 0,-1 0 15 15,0 0 7-15,0 0 6 0,0 0 0 16,0 0-2-16,0 0-4 0,0 0-6 0,0-1-3 16,0 0-9-16,0 0-10 15,-1-3-9-15,-2 1-5 0,1-1-1 16,-1-1-3-16,0 0-5 0,0-1 2 15,1 1-1-15,1-1 2 0,-1 2-2 16,1-1 0-16,0-1 2 0,0 3-3 16,1-2 4-16,-1 2 4 0,0-1 1 15,1 0 0-15,-1 1 2 0,1-1 0 16,-2-1 0-16,2 0 1 0,-2-1-3 16,2 0 0-16,-1-2-1 0,1 0-2 15,0 0 3-15,0-2-2 0,-2 0 2 16,2-1 0-16,-2 1 0 0,0-1 2 15,0 0 2-15,0 0 1 16,-1 1 4-16,-2 1 0 0,1-1-1 16,0 3-1-16,-1-1-4 0,1 0-1 15,-1 1-2-15,-1 0 0 0,1 0 0 16,2 1-3-16,0-1-5 0,0 1-4 16,1-1-7-16,0 2-7 0,2 1-6 15,-1-1-6-15,1 4-8 0,0-1-10 16,-1 0-8-16,1 1-21 0,0 0-37 15,7 1-38-15,1 0-41 0</inkml:trace>
  <inkml:trace contextRef="#ctx0" brushRef="#br0" timeOffset="191770.065">8241 14028 432 0,'0'0'2'0,"0"0"-2"16,0 0 8-16,0 0-3 0,0 0-5 15,-15 1 0-15,15-1-1 0,-1 0 1 16,0 0-10-16,0 0 3 0,1 0 7 15,-1 0 3-15,0 0 1 16,0 0 3-16,0 0 0 0,0 0-2 16,1 0 1-16,0 0-2 0,0-1-2 15,0 1 2-15,0 0-2 0,0-2 0 16,0 2 2-16,0 0-1 0,0 0 2 16,0 0-3-16,0 0 1 0,0 0-2 15,0-2 0-15,1 1 2 0,1 0-3 16,0 0 0-16,0-2 1 0,0 2-1 15,1 0 0-15,-1 0 1 0,0 1 0 16,1-1 0-16,0-1 0 0,0 2 4 16,-1-2 1-16,1 1 2 0,1 0 0 15,1 0 0-15,0-1 1 0,1 0-1 16,1 1 3-16,-1 0-3 0,0 0-1 16,0-1 0-16,2 2-2 0,-1 0-2 15,-1-1 0-15,1 0-2 0,0 1 0 16,1 0-1-16,0 0 1 0,0-1-2 15,0 1 2-15,1 0-1 0,-1-1 0 16,0 1 0-16,0-1 0 0,0 1 0 16,0 0 1-16,0-2-1 0,3 2 1 15,-2 0-1-15,2 0 3 0,1 0 0 16,0-1 4-16,0 1 3 0,2-1-9 16,0 1 1-16,1 0 3 0,1-2-2 15,0 1 1-15,-1-1-2 0,2 1-1 16,1 0 0-16,-1 1 0 0,0 0-1 15,1 0 2-15,2 0-2 16,0 0 0-16,-1 0 1 0,2 2-1 16,-2 1 0-16,2-1 0 0,0 0 0 15,-2 1 0-15,2-1 1 0,-1 2-1 16,0-2 0-16,0 0 3 0,0 1 0 16,0-1 3-16,0 1-2 0,-1 0-3 15,-2-1 2-15,3 3-2 0,-2-3 1 16,1 2 1-16,0-1-1 0,0 0 1 15,2 0 0-15,-1 1-1 0,-1-1-1 16,2 0 0-16,1 0-1 16,-2-1 3-16,1 1-2 0,-1-1 1 15,0 0-1-15,1 0 3 16,0 1-1-16,-1-2 1 0,2 2 0 0,0-1-1 16,-1 0 0-16,2 0-1 0,0 1 1 15,-1-1-3-15,1-1 0 0,2-1 1 16,0 1-1-16,1-1 0 0,-1 0 1 15,0 0 0-15,0 0 5 16,0 0 4-16,2-2-1 0,-2 1-2 16,1 0-1-16,-1 0-3 0,2-1 1 15,-1 1-1-15,1 1 1 0,0-1-4 16,1 1 2-16,0-1-2 0,0 1 0 16,0-1 0-16,1-1 0 0,1 2 0 15,-1-2 0-15,-1 1 0 0,0 0-1 16,-1 0 1-16,-1 0 0 0,1 1 0 15,1 0 0-15,-1 0 0 0,0 0 1 16,2 2 1-16,-1-1 3 0,2 1-2 16,-1 1 1-16,1 0-1 0,1 0 1 15,-1 0-2-15,1 0-2 0,-1-1 1 16,0-1-1-16,1 0 0 0,-1 0 0 16,-1-1 0-16,1 2 0 0,0-1 2 15,-1 1 4-15,1-1-1 0,-1 0-1 16,1 1 3-16,0-2-3 0,0 1 4 15,1-1-2-15,0 0-5 0,-1 0-1 16,2 0 1-16,-1 0 0 0,1 0 0 16,0-3-1-16,-2 3 0 0,1-3 0 15,1 1 0-15,-2 0 0 0,0 2 0 16,0-2 0-16,-1 1 0 0,-1-1 0 16,2 1 0-16,-4 0 0 0,2 0 4 15,0-1-2-15,-1 1 2 16,0-1 2-16,0 1-1 0,-2 0-1 15,1 1 1-15,0-1-3 0,0 0-1 16,0 0 0-16,-1 0-1 0,0 0 0 16,-2 0 1-16,2 0-1 0,-1-1 0 15,0 0 0-15,-1 0 2 0,0 1-2 16,-2-2 0-16,0 1 0 0,-1 0 1 16,1-1-1-16,-1 0 0 0,-1 1 1 15,1 0 0-15,0-1-1 0,-1 2 0 16,0-2 1-16,-2 1-1 0,1 0 0 15,-1 1 0-15,-1-2 0 16,-1 1 0-16,-1 1 0 0,-1 0 0 16,0 0 1-16,-2-1-1 0,0 2 0 15,-4 0 0-15,-1-1-1 0,-2 0 1 16,-1 1 1-16,0 0 0 0,-2 0-1 16,1 0 2-16,-2 0 0 0,0 0 1 15,0 0-1-15,0 0 1 0,0 0 2 16,0 0-2-16,0 0 3 0,0 0 4 15,-2 0-1-15,1 0 4 0,-2 0-4 16,-1 0-2-16,-2 0-5 0,-2 0-1 16,-5-1 0-16,0 0 0 0,-3 0 0 15,-1-2-1-15,-1 1 0 16,-3-2 0-16,0 1 0 0,-2-1-1 16,-2-1-1-16,-2-1 1 0,0 0-1 15,0-1 0-15,-2 0 1 0,1-1 1 16,-5 0-1-16,-8-3 0 0,-4 1 1 0,-3 1-1 15,2 3 0-15,1 1 0 16,4 3 1-16,0 1-1 0,-2 0 1 16,1 1 0-16,-2 1-3 0,0 1 3 0,1 0 0 15,2-1-5-15,-1 1 5 0,0-2 0 16,-5 1 0-16,-4 0-2 0,2-1 2 16,-1 1 0-16,1 1 1 0,-3-2-1 15,2 4 3-15,0-2-3 16,1-1 1-16,-1 2-1 0,0 0-2 15,1-1 2-15,0 1-1 0,-1-1 0 16,-2-1-1-16,1 1-1 0,-2-1-5 16,2 0 5-16,3 1 0 0,-3-2-1 15,1 0 1-15,0 0 2 0,-1-2 1 0,2 1-6 16,-1-1 6-16,0 1 1 0,0 1 2 16,-2-1 5-16,0 1-6 0,1 0 0 15,0 0-2-15,1 0 1 16,2 0 4-16,-2 0-3 0,1 0-2 15,0 2 0-15,-1 2-1 0,4-1 1 16,-1 0 0-16,1-1 0 0,0-1 0 16,0-1 1-16,1 0-2 0,2 0 0 15,2 0-1-15,-3 0 2 0,3 0 0 16,-2 0 0-16,0-1 0 0,2 0 2 16,-1 1-1-16,2-1-1 0,2 0 0 15,0-1 1-15,0 1-1 0,2 1-1 16,1-1 1-16,0 1 0 0,0-1 0 15,5 1 0-15,6-1 0 0,7 1 0 16,-3 0-1-16,-1 0 0 16,-4-1 1-16,-3 1 0 0,1 0 0 15,1-1 0-15,0 1 0 0,2 0 0 16,1 0-1-16,2 0 1 0,0 0 0 16,2 0-2-16,2 0 1 0,1 0 0 15,3 0 1-15,1 0-1 0,0 0 1 16,4 0 0-16,2 0 0 0,0 0-1 15,2 0 1-15,1 0-1 0,2 0-1 16,1 0-2-16,0 0 0 0,0 0-1 16,0 0-2-16,0 0-8 0,1 0-1 15,2 0 0-15,3 0 10 16,2 0 2-16,2 0 2 0,3 0 0 16,2 0-1-16,3-1 0 0,0 0 2 15,3 1 0-15,1 0 0 0,0-1 1 16,1 1 0-16,1-1 0 0,3 0-1 15,-2 1 1-15,1-1 0 0,1 1 0 16,1 0 0-16,0 0 0 0,1 1 1 16,1 0 0-16,5 0 0 0,6 0-1 15,7 0 0-15,1 0 1 0,-2 1-1 16,-4 0 1-16,-3-1-1 0,0 0 0 16,-1 1 0-16,4-2 0 0,-2 1 0 15,-2-1 0-15,4 1 2 0,-3-1-2 16,1 1 1-16,3-1 0 0,-2 0 1 15,2 0 0-15,-1 0 2 0,1 0 0 16,-1 0 0-16,0 0-1 0,2 0-1 16,-2-1 1-16,2 1 0 0,-3 0-3 15,2-1 1-15,-1-1 0 0,2 0 0 16,0 1-1-16,1 0 0 0,1 0 3 16,-2 0-1-16,2-1-2 0,-2 1 1 15,-2 0-1-15,3 1 0 0,-1 0-1 16,-2 0 1-16,1 0-1 0,0 0 1 15,0 0 0-15,0 0 1 0,1 0 2 16,0 0 1-16,-1 0-1 0,2 1 4 16,-2 3-3-16,-1-3-2 15,3 1 0-15,-3 0-2 0,-1 1 0 16,-1-1 0-16,1 2 0 0,-1-2 0 16,0 0 4-16,-1 1-4 0,1 0 2 15,0 0-2-15,-1 0 0 0,1 0 1 16,-1 2 0-16,-2-1 2 0,0 0-1 15,1 0 1-15,-1 0-1 0,-1 1 2 16,-1 0-1-16,0-1 0 0,1-1-2 16,-1-2-1-16,0 1 0 0,0-2 2 15,2 1-2-15,0-1-2 16,-2 0 2-16,-6 0 0 0,-3 0 2 16,3 0-2-16,-4-2-2 0,1 2 2 15,3-1 0-15,-6 0 0 0,3 1-1 16,3-3 2-16,-2 2-1 0,-1-1 0 15,-2 1 0-15,0 0 0 0,-1-2 0 16,-1 2 2-16,-2 0-2 0,-1 0 1 16,-1 0 0-16,-3 1-1 0,1 0 0 0,-3-2 0 15,-1 2 0-15,-2 0 0 0,-2 0-4 16,-1-1 3-16,-3 1 1 0,0 0-1 16,-1 0 1-16,0 0 1 15,-1 0 2-15,-1 0-2 0,-1 0-1 16,0-1 2-16,-1 1-1 0,0 0 3 15,0 0 2-15,0 0-1 0,0 0 3 16,0 0 1 0,-1 0-3-16,-1 0-2 0,-2 0-2 0,0 0-1 0,-3-1 2 0,-1 0-1 15,-3 1-1-15,-2-1-1 0,-4 1-5 16,-1-2-3-16,-3 2-1 16,-1 0-5-16,1 0-7 0,-1 0-19 15,-2 0-19-15,1 0-22 0,-11 0-50 16,6 2-100-16</inkml:trace>
  <inkml:trace contextRef="#ctx0" brushRef="#br0" timeOffset="213474.905">12275 13347 137 0,'0'0'23'0,"0"0"-7"16,0 0 3-16,0 0-5 0,-1 0 5 15,-1 0 4-15,1 1-4 16,0-1-14-16,0 2 0 0,-1-1 1 16,1 0 3-16,0-1 1 0,0 2-5 15,1-2-5-15,0 1-3 0,0 1-2 16,0-1-6-16,1 1 3 0,3 0 7 15,2 0 1-15,-1-1 3 0,1 0-1 16,2-1-1-16,0 0 2 0,1 0 0 16,0 0 1-16,1 0 2 0,1-1-4 15,-1 0 2-15,1-1-2 0,1 0-1 16,0 0 0-16,1 1 0 16,-1-1 2-16,-2 1 0 0,1 0 2 15,-2 0 1-15,0 0 1 0,1 1-1 16,-1-1 0-16,-1 1 0 0,-1 0 0 15,3 0-3-15,-2 0 0 0,0 1-1 16,2 0-2-16,-1 2 1 0,1 0-1 16,0 1 0-16,1-1-1 0,-2 1 0 15,0-1 1-15,-1 0-1 0,-2 1 1 16,-1 0 0-16,0-1 0 0,-1 1 1 16,0 1-1-16,-1 0 1 0,0 0 0 15,-1 1-1-15,-1 0-1 0,-1 0 1 16,1 1-2-16,0 1 1 0,0 0-1 15,-1 1 2-15,1 0-1 0,0-1 1 16,-1 0-2-16,0 0 1 0,0 0 0 16,0 0-1-16,0 0 2 15,-2-1 0-15,0 1-1 0,-1 1 1 16,-1 1 0-16,-2 1 1 0,0 0-1 16,-1 1-2-16,-1 1 2 0,-1-1 0 15,0 1 0-15,0 0 0 0,-2 0 1 16,2 0 0-16,-1-1-1 0,-1 2 2 15,0 0-2-15,0-1 0 0,-2 1 0 16,0 0 0-16,-1 0 1 0,0 1-1 16,0-1 2-16,-2 1-1 0,2-2 2 15,-2-1 1-15,2 0-1 0,-2 1 4 16,1-3-1-16,-1 2-1 0,0-1-3 16,0-1 3-16,2-1 2 0,-1 0 2 15,3-2-3-15,-1 0 1 0,2-1 1 16,1 0 4-16,-1-1-2 0,2-3-2 15,-1 2 5-15,0-1 5 0,2-2-2 16,0 2 1-16,1-2-3 0,-1 1-6 16,3-2 0-16,0 1-3 0,1 0-4 15,0 0-1-15,2 0 0 0,0-1-1 16,-1 1 1-16,2-1-1 0,1 0-2 16,-1 0 1-16,1 0-3 15,-1 0 1-15,1 0-2 0,0 0-1 16,0 0 1-16,2 0 3 0,2 1 3 15,1 0 4-15,0-1 0 0,1 2-2 16,1 0 1-16,2-1-3 0,0 1 2 16,1-2-2-16,0 2 1 0,0 0-1 15,0-1-5-15,0 0 4 0,0 0 0 16,0 1 0-16,4 0-1 0,-1-1 2 16,2 1 13-16,0-2-1 0,2 2-10 15,-1 0 0-15,-1-1-2 0,-1-1 1 16,1 2-1-16,-2-2 1 15,0 0-1-15,1 0 1 0,-2 0 0 16,0 0 0-16,-1 0-1 0,-2 0 3 16,1 0-1-16,-2 0-1 0,0 1 2 15,-1-1-1-15,1 1 1 0,-3-1 0 16,1 0 0-16,-2 0-2 0,1 0 2 16,0 0-3-16,0 0 0 0,0 0 0 15,-1 0 0-15,0 0 0 0,1 0 0 16,-2 0 2-16,2 0 2 0,1 0 3 15,0 0 0-15,-1-1 0 0,0 1-1 16,1-1-2-16,-1 1-3 0,1 0 1 16,-2-1-1-16,1 0-1 15,0 0 1-15,0 1 1 0,0 0-2 16,1 0 1-16,-1 0-1 0,0 0 0 16,0 0 0-16,0-2 2 0,-1 2-2 15,2-1 1-15,-3 0 0 0,1 1 0 16,-1 0 2-16,1 0 4 0,-2 0 0 15,1-1 2-15,-1 1-4 0,0 0 0 16,-1 0-2-16,-1 0 0 0,1 0 0 16,0 0 4-16,-1 0 0 0,0 0-2 15,0 0-3-15,0 0-2 0,0 0-1 16,0 0-18-16,0 0-14 0,-2 0-28 16,-1 2-41-16,0 2-76 0,-2 2-137 15</inkml:trace>
  <inkml:trace contextRef="#ctx0" brushRef="#br0" timeOffset="-208209.783">11458 13347 594 0,'0'0'0'0,"0"0"-5"16,0 0-5-16,0 0-7 0,0 0-11 15,0 0 11-15,0 0-7 0,-113-17 20 16,100 9 2-16,1 0 2 0,-1 0 8 16,1 2 8-16,2 1 1 15,1 1 8-15,1 2 2 0,2 0-8 16,1-1-6-16,-1 3-1 0,1-1-1 16,1 0 2-16,0 1-5 0,2 0-2 15,0 0 1-15,0 0 0 0,0 0-3 16,1 0-2-16,1 0-2 0,-1 0 0 15,0 0 0-15,1 0 0 0,0 0-1 16,0 0-1-16,0 0-3 0,0 0 0 16,3 0 0-16,3-1 5 0,1 0 6 15,3-2 2-15,2 0 2 16,3-2 3-16,2 0 1 0,1-1 1 16,2 1-4-16,1-2 2 0,0 1-3 15,3-1 0-15,0 2 0 0,3-1-2 16,1 0-4-16,5 1 0 0,-3 0-2 15,4 0-2-15,3 0 0 0,4 0 0 16,10 0 0-16,3-1 1 0,-7 2-1 16,-1 0 0-16,-5-2 1 0,2 3 0 15,1-1 1-15,-1 0-2 0,2 1 0 16,-2-1 1-16,0 2-1 0,-2-1 1 16,-1 1 2-16,0-2 3 0,-2 1 2 15,-1 0 2-15,-3 0 1 0,-1 2-2 16,-5-1 2-16,-5 1-2 0,-5 0-2 15,-1-1 1-15,3 2-2 0,1 0-3 16,2 0-1-16,-1 0-2 0,-4 0 1 16,-1 0-1-16,-4 0 2 0,-2 0-1 15,-3 0-1-15,-2 0 0 0,-3 0 2 16,-2 0-1-16,0 0 4 0,-1 0-2 16,0 0 2-16,0 0 2 0,-1 0 2 15,-4 0 2-15,-3 0 0 0,-5 0-9 16,-4 0-2-16,-5 0 0 0,-3 0 1 15,-5 2 2-15,-1 1-3 16,-8 1 0-16,-8 3-6 0,-12 2 3 16,-3 3-1-16,2 0-1 0,1 1-2 15,7-1-3-15,-1 1 5 0,1 0 4 16,2 0 1-16,-2-1-1 0,3-1 1 16,-1 2-2-16,-3-1 0 0,2 0 2 15,-4 1-2-15,0 0-4 0,4 0-1 16,1-1 7-16,4 1 3 0,3 1 5 15,4-3-7-15,2 0 2 0,1-1-2 16,8-2 4-16,5-2-1 0,6-2 1 16,1 0 1-16,-2-1 1 0,1 2-2 15,-3-2-5-15,4 1 4 16,4-2-2-16,3-2-2 0,1 1 0 16,4-1-4-16,1 0 0 0,3 0-3 15,0 0-5-15,0 0-2 0,2-1 2 16,7-1 4-16,0-1 6 0,4-1 1 15,6-1-2-15,4 0 3 0,5-1 0 16,7-2-1-16,8-2 1 0,7-1 0 16,2 0-1-16,-3 1 1 0,-2 0 1 15,-4 3 0-15,1-1 0 0,3 2 3 16,1 0-2-16,2 0 2 0,-1 2 2 16,-1 1 0-16,0 1-3 0,0 0 1 15,1-2 2-15,-2 2 2 16,0 1-2-16,-2-1-3 0,2 2 3 15,-2 0 3-15,0 0-1 0,-1 0 4 16,-1 0 3-16,-2 2-1 0,-1 1 2 16,-1-1-1-16,-1 1-2 0,-4-1-3 15,-6-1-3-15,-4 0-2 0,-7 0 1 16,0-1-4-16,0 1 0 0,2 1-1 16,1-1 1-16,-5 0-1 0,-4 0-2 15,-2-1 0-15,-4 1-7 0,-2 0-12 16,-1-1-10-16,-2 0-16 0,0 0-15 15,0 1-31-15,-5 3-38 0,-3 0-43 16,-4 1-119-16</inkml:trace>
  <inkml:trace contextRef="#ctx0" brushRef="#br0" timeOffset="-188414.29">13619 11313 492 0,'0'0'6'0,"0"0"0"16,0 0 23-16,0 0-20 0,0 0-9 15,0 0-2-15,0 0 2 0,-46-28 2 16,40 21 1-16,-2 1 0 0,1 0 5 15,0 1 1-15,1 1-3 0,-2 1-3 16,3 1-3-16,0 0-1 16,2 1 1-16,2 0 0 0,0 0 0 15,0 0 0-15,1 1-1 0,0-1 1 16,0 0 2-16,0 1 2 0,1-1 8 16,1 0 8-16,1 0 1 0,1-1-2 15,2 0-4-15,3 1-3 0,-1-1-7 16,4-1-3-16,1 1-1 0,4-2-1 15,1 0 0-15,4-2 0 0,-1 1 0 16,3-1 0-16,1-1 0 0,0 2 0 16,2-1 1-16,1-1-1 0,1 1 0 15,1 0 0-15,8 0 0 0,4 0 2 16,9-1 3-16,0 1 3 0,-2 0-2 16,-3 0 3-16,-4 2-4 0,1-1-1 15,-1 0 1-15,3 0 2 0,0 0-1 16,2 0-1-16,0 1 2 0,2-1-5 15,1 0 6-15,-1 1-1 0,5-1 1 16,-2 1-2-16,-1-1 1 0,3 1-3 16,-2 2 1-16,-1 1-3 0,0 1 2 15,1 0-2-15,-3 0 1 0,3 2-1 16,4 1 0-16,-3-2 1 0,2 1-2 16,1 1 2-16,-1-3-1 0,1 2 0 15,1-2 2-15,1 0-1 0,-1 0 1 16,3 0 4-16,1 0-7 15,0 0 7-15,0 0 3 0,1 0-4 16,-1 0-1-16,-1 0-3 0,-1 0 1 16,-1 3-3-16,-1 1 0 0,2 1 1 15,-1 0 0-15,0 1-2 0,0 2 0 16,0-1 0-16,-1 1 2 0,0 0-2 16,-2-1 0-16,2 1 0 0,0-1 2 15,0 0-2-15,0 0-1 0,1 0 1 16,0-1 0-16,0-1 1 0,1 0-1 15,-2-1 0-15,1 0 0 0,-4 0 0 16,2-3 0-16,-1 0 1 16,0-1-1-16,0-1 0 0,3-2 0 15,-2-1 2-15,-3 0-2 0,-1 0 0 16,-5-2 0-16,0 1 2 0,-1-3-1 16,1 1-1-16,-2-2 0 0,-1 1-1 15,-1 1 1-15,-4-3 0 0,-1 0 0 16,0-2 0-16,-2 0 1 0,-2-2-1 15,-4 0 4-15,-7 2-2 0,-6 1 3 16,1-2-3-16,1-4 1 0,3-3 2 16,1-4-1-16,-2 0-3 0,-1 0 8 15,-5-1 1-15,-2-2 2 0,-2-1-1 16,0-7 0-16,-1-9-4 16,-2-10-4-16,-2-3 0 0,-2 0-3 15,-4 3-1-15,-3 5 0 0,-3 0-2 16,0-2-2-16,-2-1 1 0,-2 3 1 15,-2 1 1-15,0 2 2 0,-1 2 4 16,-2 0 1-16,-2 2 0 0,1-1 1 16,-5 2-5-16,1 0 0 0,-5 2 6 15,-1-1 0-15,-2 1-2 0,-5 1-4 16,-1 1-1-16,-4 0 0 0,-5 2 0 16,-2 3-1-16,-5 1-3 0,-7 5-4 15,-1 0 1-15,-3 3-1 0,0 3-2 16,-4 0 6-16,0 5 2 0,-1 1 2 15,-4 1-4-15,-2 2 1 0,0 1-2 16,-2 3 1-16,-3 2 2 0,-1-1-1 31,-4 4 1-31,-3-1 1 0,-2 1-4 0,-4 0 0 0,1 2 0 0,-1 0-3 16,-3 1-4-16,1 3 3 0,1 0 2 16,2-1 3-16,3 1 4 0,2 0 1 15,1 1-1-15,2 2 1 0,-4 0 1 16,2 3-1-16,-1-1 0 0,2 2-1 15,0 2 0-15,-1 0 0 0,2 1 0 16,-3 2 0-16,0-2-1 0,1 2 0 16,2 2-1-16,1 0-3 15,1 1 2-15,4 1 1 0,-2 2 1 16,4-1-6-16,3 1 6 0,1 1-1 16,6 0 2-16,2 0 0 0,5 0 1 15,-1 3 0-15,3 0-1 0,5 1 0 16,2 2 0-16,3-2 1 0,6 2-1 15,5-2 0-15,9-5 1 0,6-5 1 16,5 2 1-16,-3 3-3 0,0 10 0 16,-2 8-3-16,5 7 2 0,2 3 0 15,6-2 0-15,4-1-5 0,2-6 2 16,2 2-1-16,4 1-1 0,1 1 2 16,1 0-2-16,1 2 3 0,3 0-3 15,-1 0 2-15,2 2-2 16,1-2 5-16,1 3 1 0,1-1 0 15,0-1 1-15,3 0 3 0,3-4 0 16,1 1 4-16,4-3 1 0,3-3 0 16,2-1-1-16,6-4 0 0,2-4-4 15,2-4 1-15,1-4 0 0,0-2 0 16,2-4 4-16,2-2-4 0,3 0 8 16,0-2-7-16,2-1 4 0,1-2 1 15,1 0-3-15,4-1-2 0,-1-2-1 16,0 0 2-16,0 0-1 0,0-1 2 15,1-2 0-15,1 0-1 16,0-2-3-16,4-1-4 0,0 0 0 16,2 0-9-16,0 0-21 0,1-1-28 15,3-2-49-15,-15 2-79 0,-12-2-147 0</inkml:trace>
  <inkml:trace contextRef="#ctx0" brushRef="#br0" timeOffset="-116136.182">19967 13890 580 0,'0'0'19'0,"0"0"2"16,0 0 69-16,0 0-56 0,0 0 6 16,0 0-16-16,0 0 2 0,-48 0 4 15,41-1 20-15,0-2-20 16,0-1-22-16,1 1 9 0,0 0 3 15,1-2-17-15,-1 0-3 0,3 0-11 16,-1-2-7-16,3-1 5 0,1-3-2 16,5 1 4-16,4-3 4 0,2-1 7 15,5-1 1-15,4 0 7 0,4 1 2 16,3-1 1-16,0 1 2 0,4 0 0 16,6-2-4-16,6-4-5 0,12-3 0 15,2-3-1-15,2 2-3 16,-2 1 2-16,-1 3 5 0,1 1-3 15,3 1-2-15,0 0 3 0,2-1-2 16,2 0 1-16,0-1 3 0,5-1-1 16,2-4 3-16,2-2-1 0,4-2 0 15,1-3 2-15,2-3-1 0,-1-4-2 16,0-3 3-16,-2-3-5 0,-4 1 0 16,-2-2 4-16,-4-3-1 0,-1-4 1 15,-1-5-2-15,-2-6-4 0,-2-8-3 16,-2-3-2-16,-5-3-7 0,0-5-5 15,-7 0-2-15,-4 0-9 0,-5-1 6 16,-5 0 0-16,-6 0 7 16,-4 1 2-16,-2-1-8 0,-7-1 18 15,0 0-3-15,-8-3 3 0,-2 0-2 16,-4 0 2-16,-2 0 0 0,-10-2 0 16,-1 2 0-16,-7-2 3 0,-7 3-2 15,-3 0-1-15,-8 3 0 0,-5 4 0 16,-6 0 1-16,-2 3 1 0,-2 1 1 15,-4 0 0-15,0 0-2 0,-5 2-2 16,-1 3 1-16,-3 3-7 0,-1 3 4 16,-1 4 2-16,-4 3 0 0,1 2 2 15,-2 6-1-15,-6 3 2 0,-3 5 1 16,-5 1 1-16,-4 5-4 0,-4 3 3 16,0 7-2-16,2 3 1 0,-1 5-2 15,1 4 4-15,1 3-4 0,1 5-5 16,5 4 5-16,-1 2-5 0,2 5-4 15,2 5 1-15,1 5 5 0,0 2-2 16,4 6 2-16,2 0 2 0,6 5 1 16,2 1-1-16,8 2 1 0,3 0 4 15,5 2-3-15,4 1 0 0,4 0 2 16,7-2 2-16,6-5 3 0,9-5 4 16,7-5 0-16,1-1-1 0,-1 3-3 15,-1 2-2-15,1 1 2 0,2-3 0 16,3-2 1-16,3-3-5 0,1-1-1 15,2-4-3-15,3 0 0 0,-1-2 0 16,2-2-1-16,0-1 0 0,0-1-5 16,0-2-7-16,0 1-12 0,0-1-7 15,2-1-10-15,-2 0-24 0,1 0-8 16,-1 0-20-16,2 0-39 0,-2-10-47 16,0 2-48-16</inkml:trace>
  <inkml:trace contextRef="#ctx0" brushRef="#br0" timeOffset="-115714.232">18911 9629 1064 0,'1'3'0'16,"4"5"-46"-16,6 5 29 0,2 6-114 16,0 4 39-16,0 4 8 0,-1 4 27 15,-7 8 2-15,-1 11 10 0,-4 14-1 16,-4 6 29-16,-1 0-2 16,2-6 19-16,-2-11 4 0,3-4-1 15,0-1 4-15,0-3 5 0,2-6 0 16,0-7 1-16,0-8 10 0,2-6 1 15,2-3 2-15,1 1 0 0,1 0 10 16,3-1 14-16,1-3-4 0,1-4 3 16,2-3 8-16,3-5 0 0,4 0-6 15,2-8-5-15,3-5-17 0,11-9-10 16,12-10-4-16,15-11-8 16,6-2-6-16,3 0-1 0,-6 6-8 15,-6 7-2-15,-3 4-1 0,0 4-2 16,-6 3-1-16,-2 3-6 0,-2 6-22 15,-4 1-36-15,-5 6-66 0,-10 3-82 16,-9 1-145-16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25:41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13837 10540 356 0,'0'0'135'16,"0"0"-122"-16,0 0 23 0,0 0 9 16,0 0-34-16,0 0-11 0,0 0-4 15,0 0-9-15,-56-29-14 0,42 28 6 16,-1 1-1-16,1 0 4 0,0 2 9 15,1 2 9-15,3 1 0 16,1-2 2-16,1 1 0 0,4-2 14 16,0-1 31-16,2 0-9 0,-1 0-12 15,3-1-3-15,0 0-3 0,0 0 2 16,0 0 0-16,0 0-4 0,0 0-2 16,0 0-2-16,0 0 2 0,0 0 2 15,0 0-5-15,1 0-6 0,0 0-7 16,1 0 9-16,-2 0 13 0,1 0-7 15,1 0-3-15,0 0-5 0,0 0-2 16,0 0 0-16,2 0 0 0,2 0 2 16,-1 0 1-16,1 0 0 0,0 0 4 15,2 0 2-15,3 0 1 16,0 0-8-16,3 0-1 0,1 0 11 16,0 0 2-16,1-1 1 0,1 1-4 15,-1-1-6-15,3 0-3 0,-1 1 0 16,2-2 1-16,0 0-4 0,2 0 2 15,1-1 0-15,2 0-2 0,0 0-1 16,2-1 3-16,1 0-2 0,0 1 1 16,2-1-2-16,4 1 4 0,-2 2-4 15,1-1-1-15,5 1 2 0,3-2 1 16,11 2 1-16,2-1-6 16,-6 1 1-16,-3-1 1 0,-3 1 6 15,0 0 1-15,5 0 1 0,-2-1-6 16,0-1 1-16,1 1 5 0,2-1-1 15,-3 1 1-15,1-1-1 0,0-1-1 16,0 3-1-16,0-2-3 0,-1 1-3 16,1 0 0-16,-1 0 1 0,2 1 0 15,1-2-1-15,-1 1 0 0,3 0 0 0,-1-3-1 16,-1 1 2-16,2 0-1 16,2-2 3-16,1 2 0 0,0 0 0 15,1-2-1-15,-4 3-1 0,1 0 7 16,0 1 5-16,-2-1-7 0,1 1-1 15,-2 1-1-15,1 0-3 0,0 0-1 16,-1 0 2-16,2 1-2 0,-1-1 1 16,1 1 1-16,0 0 3 0,-1 0-3 15,2 0 0-15,-3 2-1 0,0-1 1 16,-1 0 2-16,3-1-1 0,1 0 3 16,-3 0-1-16,1 0-6 0,-2 0 5 15,1 1 7-15,0-1 0 0,0 0-4 16,0 0 3-16,-2 0-8 0,-2 0-2 15,0-1 3-15,-2 0 4 0,1 1-1 16,-1-1-1-16,2 0 1 0,-5 0-2 16,1 0 2-16,0 0-4 0,-1 0 2 15,-1-1 6-15,0 0-1 0,-3-1-3 16,-4 1-2-16,-6 0 1 0,4 0-2 16,-5 0 0-16,1 1-2 0,-1-2 3 15,-7 1 6-15,5 1 0 0,1-2-5 16,0 2 2-16,-1-1-3 0,0-2-2 31,-4 3 1-31,1-2 0 0,-3 1-2 16,0 0-1-16,-2 1 2 0,-1 0 3 15,-3 0-2-15,0 0-2 0,-1 0-2 16,-3 0 1-16,-1 1-1 0,0-1 1 16,0 1 0-16,-2 0-1 0,1 0 0 15,-1 0 1-15,-1 0-1 0,0 0 0 16,1 0 0-16,0 0 1 0,0-1-1 15,0 1 0-15,1 0 0 0,-2 0 0 16,3 0 0-16,-2 0-4 0,1 0 4 16,0 0 0-16,0 0-9 0,-1 0-12 15,0 0-13-15,1 0-7 0,-2 0-21 16,1 0-34-16,-3-2-52 0,-3-2-98 16,-1 0-177-16</inkml:trace>
  <inkml:trace contextRef="#ctx0" brushRef="#br0" timeOffset="7088.514">6449 9027 651 0,'0'0'50'16,"0"0"-29"-16,0 0 10 0,0 0-25 15,0 0-6-15,0-2-2 0,0 2 1 16,0 0-7-16,0 0-2 0,0 0-13 16,0 0 4-16,1 3 0 0,2-1 11 15,0 2 6-15,1 0 2 0,1 1 4 16,0-1 1-16,0 0 1 0,0 0 6 15,1-1 3-15,-1 1 0 0,1-2 2 16,0 1-1-16,3-1 1 0,1 0 2 16,0-1 1-16,5 1 2 0,0-2-2 15,3 0-1-15,1 0-10 0,3-3 0 16,1 1-3-16,3-2-2 0,0 1 2 16,4-1-5-16,8-2 1 0,6 0-2 15,9-1 0-15,2-1 0 0,-4 1 0 16,-1 2 1-16,-4 0-1 0,3 0 0 15,2-1 2-15,1 0-1 16,1-2 0-16,6 1 1 0,1-1-2 16,4-1-2-16,3 0 2 0,1-1 0 15,4 2 2-15,0-2-1 0,-1 3-1 16,1 0 0-16,0 0 1 0,0 1 6 16,3 1-5-16,-1 1 5 0,2 0 1 15,0 0 0-15,2 0-1 0,0 0 1 16,2 0 1-16,0 1 0 0,3-1-4 15,2 1 5-15,0 0-4 0,-1 0 1 16,0 1-4-16,1-1 2 0,0-1 4 16,1 0-2-16,2 0 4 15,0-2-3-15,0 2-3 0,0 0 5 16,1 0-1-16,-2 1-1 0,2 2-7 16,0-3 5-16,1 2-1 0,0-1 0 15,1-1 0-15,1 0 1 0,0-2 2 16,2 2-5-16,-2-2 2 0,0 1 0 15,0 1 1-15,-2-1-1 0,2-1-1 16,1 0-4-16,-2 2 4 0,1 0-3 16,-1 1-1-16,-1-1 1 0,0 1 1 15,1-1 2-15,0 1-4 0,0 1 4 16,-2-1 0-16,1-1 1 16,0 0 3-16,2 1-5 0,-1 0-1 15,0 0 0-15,-1 0-1 0,-1 1-1 16,0 1-1-16,2-1 1 0,-2 2-1 15,3 0 2-15,0 0-1 0,-2 0 1 16,1 2-1-16,1 1 1 0,-1 0 0 16,1 0 2-16,2 1 0 0,-3-2 2 15,1 0 1-15,2 0 0 0,-2-1 3 16,2 0-1-16,0 0-3 0,1 0-4 16,-2 0-1-16,1 0 1 0,0 0 1 15,0 0-1-15,4 0 0 0,-3-1-1 16,2 0 0-16,1 1-1 0,0-1 1 15,1 1-1-15,1-1 2 0,0 0 0 16,-1 1-1-16,-1-1 0 0,1 2 0 16,0-1 1-16,3-1 1 0,0 1-1 15,-1 2-1-15,-1 0 0 0,-1 0-3 16,-3-1 3-16,1 0 2 0,-2 0-1 16,-2 0 0-16,2 1 4 0,1 1 4 15,0 0-3-15,1 2 6 0,-1-2-11 16,-3 0-2-16,-3 0 1 0,1 0-1 15,-1-2 1-15,0 0 0 0,1 1 2 16,-4-1-1-16,0 2 1 0,-3-2 1 16,-2 0-1-16,0 1 2 15,-2-2-2-15,-4 3 0 0,-3 0-1 0,-2 1-1 16,1-2-1-16,-1 2 0 0,-2 1 0 16,1-1 1-16,-1 1 0 0,-3 2 1 15,4 1-1-15,-7 1-1 0,-2 2 1 16,-3 1 2-16,-1 1-2 0,-5 0 0 15,-4 2 0-15,-3-1 0 0,-8 1-1 16,-4 1-17-16,-7-4-36 0,-9-2-55 16,-3 5-77-16,-6-6-136 0,0 0-244 15</inkml:trace>
  <inkml:trace contextRef="#ctx0" brushRef="#br0" timeOffset="19050.628">18165 10472 734 0,'0'0'20'0,"0"0"6"0,0 0 36 15,0 0-21-15,0 0-21 0,0 0 16 16,0 3-8-16,0-3-5 0,0 0-13 16,0 0-6-16,0 0-3 0,0 0-1 15,-5 0-10-15,-1-1 10 16,-2-1 2-16,2 2 1 0,-1 0 4 15,-1 0 4-15,1 0 0 0,-1 0 8 16,-2 2 4-16,-1 0 0 0,0 1 0 16,-2 1-4-16,-2 2-3 0,-2 1-6 15,-3 4-7-15,-3 0-3 0,-3 4-1 16,-2 4-7-16,-3 3-9 0,-5 5-4 16,3 0 5-16,0 0 7 0,2-2 4 15,4-2 2-15,-3 1 0 0,0-1 3 16,1 0-1-16,-2 0 2 15,2-1-1-15,-1 0 4 0,0-1 2 16,1 0-1-16,1 0 0 0,3-3 4 16,0-1-2-16,4-2 0 0,3-2-4 15,3-1 1-15,4-3-3 0,0 0 2 16,4-2-1-16,3-3-2 0,-1 0 1 16,3-2-1-16,1 0-2 0,1 0-1 15,0 0-1-15,0 1 0 0,2 1-2 16,4 2 4-16,1 1 0 0,4 0 2 15,3 1 0-15,4 0 1 0,2 1 1 16,4 0 0-16,4-1 1 0,8 1-2 16,8 2-1-16,5-1 1 0,2 1 2 15,-1-4 1-15,-7 0 0 0,-5-2 4 16,0 0-1-16,1 0 4 0,-1-1 2 16,1 1 4-16,0-1-4 0,-4-1 5 15,-7-1-4-15,-5 0-2 0,-6-1-4 16,1 1 0-16,1-1 3 15,2 0-2-15,0 2-1 0,-1-2-3 16,-2-1 0-16,-5 0 2 0,-1 0 0 16,0 0 3-16,-6-1 0 0,-1 0 2 15,-2-1-1-15,-1 0 0 0,-1 0-4 16,-1-1 5-16,0 0 1 0,0-3 2 16,-1-3 6-16,-2-2 3 0,-4-3-6 15,-1-4 1-15,-2-3-5 0,0-3-3 16,0-1-5-16,-2-3-3 0,2 0-1 15,-1-4-2-15,0 1 0 0,0 0-7 16,1 0-6-16,-2 1-4 0,1 4 0 16,1 1-4-16,-1 4-2 0,2 3 0 15,-1 3 1-15,1 4 2 0,3 1 2 16,1 3 0-16,-1 3-1 0,2-1-1 16,0 2 0-16,1 0-6 0,1 2-12 15,1-1-15-15,0 2-21 0,0-1-21 16,-1-2-42-16,2-3-52 0,0 1-81 15,3-2-127-15</inkml:trace>
  <inkml:trace contextRef="#ctx0" brushRef="#br0" timeOffset="24317.126">14461 9753 394 0,'0'0'33'0,"0"0"-23"15,0 0 22-15,0 0-6 0,0 0 1 16,5 1-3-16,-5-1 12 0,0 0 2 16,0 0-5-16,0 0 6 0,-2 0-1 15,-1-3-7-15,-2 0-16 0,1-1 8 16,-2-2-10-16,-1 0-4 0,-1-1-5 15,-1 0 0-15,0-1-1 0,-1-1-3 16,-2 0 1-16,0-2 1 0,-2 1 1 16,-1-1 4-16,-2-1 1 0,-2-1-2 15,-2 0-6-15,-2-1 2 0,0-1-2 16,-2 0 1-16,-1 1-1 0,-2-2 0 16,-1 1 0-16,0-1-2 0,-1 0 2 15,-4-3 0-15,3 2 1 0,-1-1 0 16,-5-2 0-16,-1 0 3 0,-10-4-3 15,-3-2 1-15,6 4-2 0,0 0 0 16,5 2 0-16,-2-1 1 0,-1-1-1 16,-1 1 0-16,-2-3 0 15,0 3 1-15,-2-2-1 0,2 0 1 16,-3 0-1-16,3 1 0 0,-3 0 0 16,1 2-1-16,-1 0 1 0,-2 2 0 15,2-2 2-15,-3 2 2 0,1 1 1 16,-2 2-5-16,-3-2 2 0,1 3-1 15,-2 2 0-15,2 0 1 0,0 0 0 16,-1 3 0-16,1 0 2 0,-1 1-1 16,0 2-1-16,1 1 1 0,-2 1-3 15,0 2 1-15,-1 2 1 0,0 0-2 16,2 1 0-16,1 3 0 0,2 0 1 16,-1 0 0-16,4-1 0 15,0 1 3-15,2-1 2 0,1-1 7 16,1 0 1-16,2-1-2 0,2 0-2 15,1 0-1-15,1 0 0 0,3 0-1 16,5 0 3-16,7 0-2 0,5 0 6 16,1-1-6-16,-3 1-9 0,-2-1 0 15,-1 2 0-15,3-1 0 0,1 0 0 16,3 0 0-16,3 0-1 0,2 0-1 16,4-1-4-16,1 2 1 0,3-1-5 15,1-1-4-15,-1 0-5 0,4 0-2 16,0 0-7-16,0 0-15 0,1 0-16 15,-1 1-8-15,1 0-14 0,0 0-22 16,0 3-26-16,2 0-31 0,0 0-25 16</inkml:trace>
  <inkml:trace contextRef="#ctx0" brushRef="#br0" timeOffset="24710.982">11015 8902 711 0,'0'0'3'0,"0"0"1"16,-8 2-4-16,6-2-44 15,2 0-42-15,0 0 27 0,0 0 56 16,1 2-15-16,1 0 3 0,3 1 11 16,-1 0 4-16,1 0 4 0,1 1 8 15,0 0 11-15,2 2 9 0,1-1 0 16,0 1-1-16,1-1 2 0,1 2-5 15,0 0-1-15,3 3-4 0,0 0-5 16,4 1-5-16,-1 3-2 0,2 0-2 16,0 3 1-16,1 0 0 0,2 1 5 15,0 0 1-15,0 2-4 0,3-2 3 16,1 0-1-16,-1-1-4 0,-1 1 0 16,2-5-4-16,-3 1-2 0,1-3-3 15,-2-1-1-15,-3-1-1 0,-1-2-1 16,-3-1-5-16,-1 0-10 0,-3-3-13 15,-1 1-13-15,-2-2-25 0,-3 0-23 16,-2-2-25-16,-5 0-23 0,-3-2 5 16,-4-3-56-16</inkml:trace>
  <inkml:trace contextRef="#ctx0" brushRef="#br0" timeOffset="25023.515">10952 9003 1006 0,'0'0'3'0,"0"0"30"0,0 0-33 16,0 0-13-16,0 0 4 0,54-38 5 15,-28 22 4-15,3-2 0 0,7-2-2 16,7 1-5-16,6 0 0 15,3 2 3-15,-4 3 0 0,-6 5 2 16,-6 2 2-16,-1 2 1 0,-2 1 6 16,1-1 0-16,1 0-1 0,-8 1-1 15,-3-1-2-15,-4 0-2 0,-2 2-1 16,5-3-7-16,3 1-18 0,3-2-27 16,-2 2-30-16,0-2-35 0,-2 1-20 15,6 2-39-15,-8 1-43 0</inkml:trace>
  <inkml:trace contextRef="#ctx0" brushRef="#br0" timeOffset="34405.92">13475 11274 489 0,'0'0'24'0,"0"0"36"0,0 0-2 16,0 0-56-16,0 0-4 0,0 0-1 15,0 0-3-15,-7-15 6 0,3 6 0 16,-2-4 0-16,1-3 4 0,0-4-1 16,1-3-3-16,0-13-2 0,4-13-18 15,4-15-25-15,5-7-16 16,1 2-5-16,2 5 7 0,-3 14 20 16,-2 6 28-16,-3 7 11 0,-3 8 12 15,-1 8 21-15,0 7 18 0,-3 3-2 16,-2 0-9-16,-4-1-14 0,-3 1-5 15,-3 5-5-15,-3 2-12 0,-3 4-4 16,-3 7 0-16,-1 7-3 0,-1 9 3 16,-5 12-1-16,0 14 0 0,0 13 1 15,5 5 3-15,11-1-1 0,7-8-1 16,8-8 1-16,3-2-2 0,7-4-1 16,2-2 1-16,6-6-5 0,-1-8-4 15,1-6-2-15,-1-8 0 0,0-3-4 16,10 2 8-16,8 0-1 0,0-4-1 15,-2-3 3-15,-6-6 6 0,-3-6 2 16,3-4 8-16,4-5 8 0,-1-5-9 16,0-5-7-16,2-6-1 0,-5-1-1 15,-2 2-1-15,-5 1 1 0,-6 7 2 16,0 0 3-16,-5 5 4 0,-1 4 7 16,-3 5 0-16,-3 3 4 0,-2 3 6 15,0 2 5-15,0 0 0 0,0 0-13 16,0 0-14-16,0 0-4 0,0 2-1 15,-1 1-2-15,-1 2 0 0,0 5 1 16,0 5 1-16,0 5 1 0,1 5 9 16,1 7 7-16,0 11 3 0,4 7-1 15,-1-2 5-15,1-9-4 0,-2-12-7 16,0-12-10-16,1-2-2 16,2 2-26-16,-1 1-20 0,3 1-19 15,-1-2-16-15,0-3-23 0,3-1-48 16,-2-3-51-16</inkml:trace>
  <inkml:trace contextRef="#ctx0" brushRef="#br0" timeOffset="34768.541">14037 11225 728 0,'0'0'148'0,"0"0"-104"16,1 0-44-16,-1 0-5 16,0 0-28-16,0 0 21 0,-2 1 10 15,-1 1-1-15,-1-2-14 0,0 2 8 16,1 0 4-16,0 2 3 0,0 3 0 16,1 3 2-16,-1 4 3 0,2 3 2 15,1 3 3-15,0 1 5 0,0 3-1 16,0 3-4-16,1 0-8 0,1 2 19 15,-1 0-1-15,1-1-5 0,0 0 5 16,0-1-8-16,0 0-6 16,2-2 6-16,0-2-4 0,-2-2-1 15,1-3-2-15,0-2 6 0,-1-4-6 16,0-1 0-16,-1-4-3 0,0-2-5 16,0-3-12-16,0 0-16 0,-1-1-21 0,0-1-16 15,0 0-20-15,0-10-33 0,-1-1-50 16,-1-3-99-16</inkml:trace>
  <inkml:trace contextRef="#ctx0" brushRef="#br0" timeOffset="35929.564">17615 11598 818 0,'0'-4'79'0,"0"-3"-75"16,-1-4-8-16,-2-8-12 0,-3-12-7 15,-4-10-1-15,-4-8 5 0,-4 0 1 16,2 10 1-16,-1 12-7 15,4 10 8-15,-4-1-3 0,-4-4-3 16,-10-4-19-16,-11-4-3 0,4 5 2 16,5 7 35-16,5 6 7 0,6 5 4 15,0 1 0-15,-4 2-2 0,1 2-1 16,2 2-1-16,2 2-4 0,1 5-8 16,0 3 3-16,3 5-2 0,0 5-2 15,2 13-12-15,1 11-15 0,4 17-7 16,6 8 27-16,4 1 1 0,1-9 9 15,6-11 10-15,2-9 10 0,2-11 16 16,-1-8-20-16,1-6 8 16,4 1 16-16,2-1-17 0,5-3 8 15,1-1 7-15,3-8 2 0,-1-4-9 16,3-8 3-16,-1-6-1 0,2-5-7 16,-3-5-1-16,1-4-3 0,2-8 0 15,1-8 1-15,-4 5 5 0,-5 5-8 16,-2 8-4-16,-6 8 0 0,1 0 4 15,-1 2-8-15,-3 6-2 0,-1 5-2 16,-1 3 1-16,-2 3 0 0,3 8 1 16,-1 4 0-16,1 5 0 0,0 8-2 15,-2 8 4-15,0 8-2 0,0 6 5 16,0-1 7-16,1-9 5 0,-2-12 0 16,-1-11 3-16,1-3-17 0,2 0-3 15,1 1-13-15,2-1-27 0,0-5-40 16,9-10-52-16,-3-5-69 0,-2-7-107 15</inkml:trace>
  <inkml:trace contextRef="#ctx0" brushRef="#br0" timeOffset="36273.289">17994 11459 807 0,'0'0'141'0,"0"0"-141"15,0 0-18-15,0 0-40 0,-14 20-74 16,0-10 63-16,-2 5-15 0,-3 3 23 16,-1 3 19-16,-2 2 24 15,1 1-11-15,2 2-2 0,0 0-4 16,2 1 12-16,1-1 17 0,0-2 3 16,4 0-10-16,2-2 13 0,1-3 3 15,5-1 31-15,3-4 13 0,1-3-1 16,1-2-11-16,6-2-7 0,2 0 0 15,4 0 17-15,2 0 14 0,3-2-10 16,4-1-8-16,1 1-4 16,0-3-12-16,4 0-5 0,-3-2-9 15,0 0-6-15,0 0-3 0,-1-3-2 16,-1 1-5-16,-1-2-18 0,-3 0-16 16,1 0-17-16,-2-2-12 0,-4-2-30 15,4-7-46-15,-6 1-32 0,-2-1-44 16</inkml:trace>
  <inkml:trace contextRef="#ctx0" brushRef="#br0" timeOffset="36491.974">18013 11564 852 0,'0'0'172'0,"0"0"-166"16,0 0-6-16,0 0-37 15,0 0-20-15,0 0 13 0,-25 53 12 16,18-30-2-16,0 5 2 0,1 9 14 16,-1 7 10-16,2 3 2 0,2-5-12 15,1-12-35-15,2-11-45 0,4 0-69 16,2-4-80-16</inkml:trace>
  <inkml:trace contextRef="#ctx0" brushRef="#br0" timeOffset="36711.562">18287 11686 844 0,'0'0'157'16,"0"0"-150"-16,0 0-7 0,0 0-6 16,0 0-25-16,0 0 8 0,0 0-6 15,0 0 2-15,1 130-7 0,-4-85-4 16,-2 9 18-16,1 2 9 15,4-9-9-15,0-14-18 0,0-16 23 0,0-6-13 16,4-4-32-16,1-3-20 0,4-4-78 16,0-3-54-16</inkml:trace>
  <inkml:trace contextRef="#ctx0" brushRef="#br0" timeOffset="36899.08">18710 11488 1111 0,'0'0'60'0,"0"0"-60"0,0 0-39 16,0 0-84-16,0 0 1 0,0 0-40 15,0 0-23-15,-9-5-116 0</inkml:trace>
  <inkml:trace contextRef="#ctx0" brushRef="#br0" timeOffset="37055.319">18999 11433 946 0,'0'0'97'16,"0"0"-97"-16,0 0-41 0,0 0-66 15,0 0-99-15,0 0-17 0,0 0-71 16</inkml:trace>
  <inkml:trace contextRef="#ctx0" brushRef="#br0" timeOffset="37211.56">19322 11410 730 0,'0'0'168'16,"0"0"-122"-16,0 0-38 0,0 0-8 16,0 0-73-16,0 0-65 0,0 0-59 15,0 0-78-15</inkml:trace>
  <inkml:trace contextRef="#ctx0" brushRef="#br0" timeOffset="37852.168">19873 11523 652 0,'0'0'102'0,"0"0"-51"0,0 0-49 15,0 0-2-15,0 0-11 0,0 0-16 16,0 0-6-16,0 0 12 0,101-223 7 15,-101 204 14-15,0 0 5 16,-4-1 14-16,-1 3 3 0,-3 2-6 16,-3 2-8-16,-5 2-8 0,-2 1-7 15,-4 1-8-15,-3 4-1 0,0 2 5 16,-2 3 7-16,0 1 1 0,3 5-2 16,1 3-1-16,1 4 3 0,1 4 2 15,1 7 1-15,-1 11-7 0,3 13-6 16,0 15 2-16,3 5-3 0,4-1 9 15,8-9 1-15,3-10 2 0,5-4 0 16,6-9 1-16,-2-9 1 16,1-8-3-16,1-6 3 0,-1-5 4 15,4 1 4-15,2-2 5 0,5-2-4 16,0-4 6-16,1-1 11 0,0-9 4 16,1-3-2-16,-1-6-14 0,-2-4-4 15,4-11-3-15,1-10 1 0,1-10 5 16,-4-2-2-16,-2 6-3 0,-11 14-4 15,-2 13-4-15,-4 8 0 0,-1 6-1 16,-2 0 1-16,1 2 2 0,0 1 3 16,-1 3 1-16,0 3-4 0,0 0-1 15,0 0-1-15,0 3-8 16,0 3 6-16,0 6-3 0,0 7 5 16,0 11 0-16,0 12 14 0,0 7 7 15,0 2 9-15,0-8 6 0,0-11 0 16,0-10-3-16,1-6-4 0,1-3-5 15,-1 2-12-15,2-1-5 0,-1 2-7 16,1-5-6-16,-2-2-9 0,1-4-11 16,-2-2-11-16,1-2-22 0,-1-1-35 15,2 0-33-15,3-4-44 0,0-3-80 16</inkml:trace>
  <inkml:trace contextRef="#ctx0" brushRef="#br0" timeOffset="38274.028">20211 11580 888 0,'0'0'126'15,"0"0"-125"-15,0 0-2 0,0 0-20 16,-9 4-22-16,-1-1 24 0,-2 3-22 16,-3 2-10-16,3 3-1 0,-2 2 25 15,5 1 21-15,0 0 6 0,3 0 0 16,3 0-3-16,3 1-1 0,0-1 3 15,3-1 1-15,3 0 0 0,5 0 0 16,0-1 0-16,5-1 1 16,-2-2 0-16,5 0 0 0,-1-1 3 15,1 0-4-15,2-2 7 0,-3 0 0 16,1 1 1-16,-5-1 3 0,0 0 6 16,-4 0-1-16,-4 0-6 0,-2-1-4 15,-3 1 3-15,-1 0-7 0,-1 4 0 16,-4 1 0-16,-3 1-1 0,-5 0 6 15,1 0 15-15,-1 0 10 0,-5-1-6 16,2-2-3-16,-2 1-3 0,-4 0-7 16,2-1 5-16,-2-2-7 0,1-1-7 15,3-1-4-15,-1-3-4 16,2 0-5-16,1-2-2 0,2 0-10 16,1-2-16-16,2-5-18 0,-2-2-23 15,1-21-23-15,3 2-71 0,2-1-122 16</inkml:trace>
  <inkml:trace contextRef="#ctx0" brushRef="#br0" timeOffset="38464.134">20259 11653 984 0,'0'0'93'0,"0"0"-93"0,0 0-17 16,0 0-5-16,0 0-21 0,53 24-21 15,-42-21-13-15,1 0 10 0,3-1-22 16,3 2 14-16,-1-1 10 0,2 0 9 16,6-1-22-16,-1-1-80 0,-4-1-45 15</inkml:trace>
  <inkml:trace contextRef="#ctx0" brushRef="#br0" timeOffset="38889.336">20677 11801 671 0,'0'0'136'0,"0"0"-124"0,0 0-12 15,0 0-16-15,0 0-9 0,0 0 4 16,0 0 18 0,0 0-13-16,-31-25-26 0,20 18 16 15,1 3 21-15,-1 0 4 0,2 1-1 16,-1 2-23-16,1 0-5 15,1 1 13-15,-2 2 12 0,4 2 0 16,-2 3 5-16,4 4 2 0,3 3-2 16,1 4-2-16,4 2-5 0,5 1 7 15,2-2 9-15,3 0 9 0,5-4 6 16,2-2 9-16,2-3-5 0,0 0-9 16,2-6-1-16,0-1 6 0,-1-3 7 15,-2-3-3-15,3-5 4 0,-1-5-2 16,-2-4-11-16,-4-2-6 0,0-3 2 15,-5-1 7-15,-2-1 5 0,-8 3 10 16,-3 0-9-16,0 1-11 0,-9 2-3 16,-2 0-9-16,-5 3-5 0,-2 3-6 15,-3 3 0-15,0 6-6 0,-6 4-11 16,-6 12-14-16,3 5-17 0,-9 12-16 16,1 11 18-16,3 6-35 0,1 3-51 15,11-14-90-15,8-11-114 0</inkml:trace>
  <inkml:trace contextRef="#ctx0" brushRef="#br0" timeOffset="41472.968">17002 11926 658 0,'0'0'30'15,"0"0"-22"-15,0 0 19 0,0 0-25 16,0 0 2-16,0 0 3 0,0 0-4 16,0 0-1-16,0 1-2 0,0-1-3 15,0 0-1-15,0 0 0 0,0 0-3 16,0 0-1-16,0 0-3 0,0 1-5 16,1 0 2-16,4 0 6 0,3 4 8 15,2-1 5-15,4 0 1 16,5 1 3-16,3 0-1 0,0-1 5 15,10 0-6-15,8-1-1 0,8 1 0 16,3-1-1-16,1 1-3 0,-3-1-1 16,1 2-1-16,4-2 0 0,2 1-1 15,5 1 1-15,3 0-1 0,1 0 1 16,2 1 0-16,1 0 0 0,3 1 1 16,6 2 2-16,1-1-2 0,2 4 3 15,0-1 3-15,2 1-7 0,-2 2 5 16,3 0 1-16,2 0-1 0,2 0 6 15,0-3-8-15,1-1 5 16,-2-4 6-16,0 1-5 0,0-2 2 16,0-4 3-16,0 1 0 0,-1-2-4 15,2 0 2-15,-2-1-2 0,-3 0-1 16,-5 0-6-16,0 1 1 0,-4-2-3 16,-1 2-1-16,1 2 0 0,-7 0 0 15,-1 5 2-15,-3 0-2 0,-2 0 2 16,-5 4 2-16,-3 0-4 0,-1 2-3 15,-4-1 3-15,-4 1-3 0,-7-1-8 16,-4-2-7-16,-9-1-16 0,-8-3-27 16,-1 0-32-16,-3 2-52 0,1 1-85 15,-8-1-77-15</inkml:trace>
  <inkml:trace contextRef="#ctx0" brushRef="#br0" timeOffset="42212.401">12890 12069 841 0,'0'0'15'0,"0"0"-15"16,0 0-5-16,0 0-11 0,0 0-1 16,0 0-7-16,0 0 17 0,101-80-2 15,-75 60-1-15,1 2-3 0,1 2 10 16,2 1 3-16,8 1 1 0,7 0 5 15,10 0 9-15,2 1 6 0,1 1 2 16,-5 2 3-16,-1 2-1 0,3-1-1 16,0 1-1-16,-1-1-3 0,0 0-5 15,-3 2-6-15,-2-2-2 0,-1 3-3 16,-1 0 1-16,0 1-3 0,-1 0 0 16,1 1 0-16,-3 1-1 0,2 1-1 15,-5 1 0-15,0 0 1 16,-4 1-1-16,-2 0-2 0,-6 1-9 15,-5 1-13-15,-6 1-12 0,0 0-20 16,1 1-35-16,5 5-42 0,-4-1-68 16,-7 1-130-16</inkml:trace>
  <inkml:trace contextRef="#ctx0" brushRef="#br0" timeOffset="68268.841">19254 10426 519 0,'0'0'12'0,"0"0"23"0,0 0-20 15,0 0 20-15,0 0-32 0,0 0-1 16,0 0-1-16,0 2-1 15,0-2-2-15,0 0-2 0,-3 0-3 16,1 0-3-16,-1 0 1 0,-1 0 4 16,1 0 1-16,0 0 4 0,1 0 1 15,0 0 6-15,0 0 6 0,1 0 1 16,0 0-4-16,1 0-7 0,0 1 24 16,0-1 2-16,0 0-13 0,0 1 0 15,1-1-4-15,2 0-2 0,1 0-3 16,1 0 0-16,3 0-6 15,0 0-1-15,4 0-3 0,1-2 0 16,3 0-1-16,0-1 3 0,2 0-2 16,2 0 2-16,0-2 0 0,4 2 0 15,1-2 1-15,1 1 0 0,4-1 0 16,0 0 1-16,9 0 0 0,1-1-1 16,10 0 4-16,-2 1-2 0,0-1 4 0,-5 2-2 15,-3 1 1-15,1 1-1 16,0 0 3-16,-1 2-1 0,2 0-3 15,-4 0 0-15,3 3-1 0,0-1 2 16,-1 1 0-16,1 1-1 0,1-2 1 16,1 1-2-16,0 0-2 0,2-1 1 15,0 1-1-15,2-1 2 0,1 2 5 16,0-1 1-16,1-1 2 0,1 1 4 16,3-1 2-16,-1-1 1 0,1 0-11 15,-1-1 12-15,6 0 2 0,2-1 0 16,-3-2-13-16,0 2-5 0,0-2 9 15,-2 0 1-15,0 1-4 0,2-1-4 16,-3 1-1-16,0 1-1 0,1-2 1 16,2 0-3-16,0 1-2 0,4-2 1 15,1-1 1-15,1 0-1 0,2 0-2 16,-2-1-3-16,-1 0 2 0,1 1-1 16,-3 1 5-16,-3-1 0 0,1 3 0 15,-1 0 0-15,-6 0 0 0,1 2 1 16,-3 0 0-16,-3 0 3 15,-3 0 0-15,1 3-1 0,-3 0-1 16,-1 1-2-16,0-1 3 0,-10-1-3 16,-6 1 3-16,-5-1 2 0,0 1 0 15,2 0-2-15,2-1 1 0,6 3-2 16,-4-3 0-16,-2 2 0 0,0-2-2 16,-1 2 3-16,-3-3-3 0,-2 1 1 15,-1-1-1-15,-3 1 2 0,1-1 6 0,-5 0 0 16,1 1-5-16,-1-1-3 0,-1 0-1 15,-1 1 1-15,-1-1 1 0,-3-1 0 16,2 1 0-16,-2-1 0 0,-3 0 0 16,0 1-1-16,0-1 1 15,0 0-1-15,0 0-3 0,0 0 3 16,0 0 0-16,0 0 0 0,0 0 0 16,0 0-11-16,0 0-3 0,0 0 14 15,0 0 9-15,0 0-9 0,0 0-1 16,0 0-1-16,0 0-16 0,-2 0 17 15,-2 0 1-15,-1 0 1 0,-3-2 1 16,0 0-2-16,-6-1 5 0,1 0-4 16,-4-1-1-16,-2-2 0 0,-2 2 0 15,-2-1 0-15,0 0 0 0,-4 1 0 16,-1 0-1-16,-4 1-2 0,-4-1 2 16,-11 0-2-16,-5 1-2 0,1 0 2 15,1 0 1-15,7 0 0 0,2-2 0 16,0 1 0-16,3-1-1 0,-5-1 1 15,2 0-1-15,0-2 3 0,-3 1 0 16,-1-1 0-16,2 0 0 0,-2-1 0 16,1 1 1-16,-5 0-1 0,2 1 0 15,1-2 1-15,-3 2-1 0,3-1-3 16,-3 1 1-16,1 1-9 0,-1 0 10 16,2 0-5-16,-5 0 3 0,3 2-1 15,0-1 0-15,-3 0 3 0,6 0 1 16,-3 0 0-16,0-1 0 0,5 1 2 15,-5 0-2-15,1 0 0 0,-2-1-1 16,0 1-3-16,-1 2-1 0,-1-1 4 16,2 1-1-16,2 0 2 0,3 2 0 15,0-1 3-15,2 1-1 0,-1 0 2 16,2 1-4-16,-2 0-6 0,2 0 6 31,-1 0 0-31,-3 2 0 0,2 1 1 16,-3 2-1-16,4 0 0 0,-4 1 0 15,0 2 0-15,0-1-1 0,3 0 0 16,-3 1 1-16,4-2 1 0,0 0-1 16,2 0-2-16,1-1 1 0,3 1 1 15,-2-1-1-15,4-1 0 0,-2 1 1 16,1 0 0-16,2 0 2 0,0 0 1 16,-1 0 3-16,5 0-1 0,5-1 0 15,-5 2-1-15,-5 1-3 0,-6 1 0 16,-2 0-2-16,5 2 1 0,3-2 0 15,-1 0-3-15,3 0 0 0,5-3-3 16,7 1 2-16,2-2 4 0,5 0 0 16,-3-1 0-16,-1 2 1 0,-2 1-1 15,2-1 1-15,2-2 1 0,2 1 1 16,1-1 1-16,4 0-3 0,-2 0 0 16,5-1 1-16,2 0-2 0,0-1 0 15,1-1 0-15,2 1-2 0,0-1-5 16,1 1-3-16,0-1-3 0,0 1-7 15,0 0-6-15,2 2 0 0,4 0 13 16,-1 0 8-16,3 1 3 16,3 1 2-16,3 1 0 0,2-3 0 15,3 1-1-15,3-1 0 0,4-2-1 16,1-1-1-16,3 0 1 0,3-2 0 16,5-3 1-16,10-2 1 0,6-3 1 15,1 1 0-15,-1 0-1 0,-5 1 4 16,-3 1 1-16,1 1-2 0,4-1 1 15,-1 0-2-15,1 0-2 0,2 0 1 16,1 0 0-16,-2 0-1 0,0 1 0 16,0 0 0-16,0 0 1 0,1 1-1 15,-1-1 1-15,2 1 3 16,1 1-4-16,-3 0 2 0,3 1 2 16,1 0 1-16,-1 2 1 0,1-1-1 15,0 0 0-15,0 0 1 0,0 1-3 16,-1 0-2-16,-2 0 7 0,1 0-6 15,1 1-2-15,0 0 1 0,-1 0 2 16,0 0 2-16,1 0-3 0,-2 0-1 16,1 0-1-16,-3 0 1 0,3 0 2 15,-1 0-3-15,0 2-4 0,2-1 4 16,2 2 0-16,1 0 3 0,-4-1-2 16,4 3-1-16,-5-1 0 0,0 1 0 15,-1 0 0-15,-1 1 1 0,-1 0 1 16,1 2-2-16,-2-2 0 15,0 1 1-15,-1 0 7 0,-1-1-1 16,-3 0 4-16,-3 0-1 0,0 0 3 16,-4 2-3-16,-6-3 3 0,-7-1-4 15,-5-1-5-15,-2 1-4 0,5-1-1 16,0 3 1-16,2-1-3 0,0-1-18 16,-5 1-21-16,-3 0-24 0,-2-2-30 15,-6 1-67-15,-5-1-97 0</inkml:trace>
  <inkml:trace contextRef="#ctx0" brushRef="#br0" timeOffset="74424.472">20826 9800 838 0,'0'0'42'16,"0"0"-42"-16,0 0 16 0,0 0-3 15,0 0-13-15,0 0-1 0,0 0 1 16,-2 1 4-16,-2-2-4 16,0-2-5-16,-1-1-3 0,-4 0 4 15,1-4 1-15,-1-1 3 0,-1 1 7 16,1 0 4-16,-1-1 6 0,1 0-2 16,0-1 9-16,0 0 1 0,-2-1 1 15,-1-2 1-15,-1-2-4 0,-3-1-1 16,0-1-7-16,-2-2-2 0,0-1-4 15,-6-2-4-15,1-2-2 0,-2 1-2 16,-1-4-1-16,-3-1 0 0,0 1-2 16,-2-1 1-16,0 0-3 0,-7-3 3 15,4 3 0-15,2 1 0 0,0 0 1 16,6 5 0-16,-5-5 0 0,0 0-1 16,2 1 1-16,0-1 1 15,0 0 0-15,0-3-1 0,-5-4 0 16,-4-5 0-16,-3-8-1 0,-1-1 1 15,2 4-5-15,5 3-2 0,1 4-3 16,1 2-1-16,-2 2-2 0,-2-2 3 16,0 5 4-16,3 2-1 0,-3 1 2 15,3 5 5-15,7 4 4 0,3 5 2 16,8 3 2-16,0 1-2 0,-1-1-2 16,-3 0-4-16,-2-2 2 0,4 3-1 15,1 0 6-15,2 2 3 0,3 2 0 16,4 0 0-16,1 3-4 0,2-1 0 15,2 2-4-15,2 0-1 16,-3 0 1-16,4 1-2 0,0 0 0 16,0 0-1-16,0 0 1 0,0 0-3 15,0 0 0-15,0 1-2 0,4 2 2 16,-1 2 0-16,2 2 2 0,-1 2 0 16,5 3 1-16,0 0-3 0,-1 3 1 15,1 3 1-15,0-1 0 0,3 3 1 16,-3 1 0-16,3 1 1 0,-2 0-2 15,2 2 2-15,0 0 1 0,1 1-2 16,-3 2 0-16,3-1 1 0,-1 2 1 16,1 0-2-16,-1 0 0 0,-1 1 0 15,0-2 2-15,-3-1-2 0,0-2-1 16,0-1 0-16,-1-3-3 0,-2-2-11 16,-1-4-12-16,0-2-12 0,-2-5-12 15,0-2-4-15,-1-2-9 0,1-2-16 16,-2-1-1-16,0-1-3 0,0-7-20 15,-2-20-14-15,-1 0-44 0,-3-4-66 0</inkml:trace>
  <inkml:trace contextRef="#ctx0" brushRef="#br0" timeOffset="74803.579">19389 8542 854 0,'0'0'0'16,"0"0"0"-16,0 0-2 0,2 0 2 15,1 0-17-15,3-1 17 0,0-1 10 16,0-1 3-16,-1 0-10 0,4-1-2 16,-1 0-1-16,0 1 0 0,4-1 2 15,0-1-1-15,4 2 5 0,1-1 9 16,1 2 2-16,2-1 9 0,3 3 2 15,1 0 5-15,3 0 1 0,1 0-2 16,5 3-5-16,7 0-1 0,-4 0-5 16,-2 0-1-16,-6 0-7 0,-6-1-5 15,3 1-4-15,2 0 0 0,-4-1-3 16,0 1 1-16,-4-1-1 0,-3 0-1 16,-1 1 0-16,-3-1-3 0,-4-1-12 15,1 0-19-15,-4 0-23 16,-2-1-28-16,-2 0-45 0,-2-1-43 15,-4-2-55-15,-3-2-132 0</inkml:trace>
  <inkml:trace contextRef="#ctx0" brushRef="#br0" timeOffset="80730.872">21231 9044 537 0,'0'0'34'0,"0"0"-34"0,0 0 63 16,0 0-21-16,0 0-20 16,0 0-7-16,21-15 0 0,-12-1-10 15,3-7-5-15,-1-13-3 0,3-14-11 16,-1-11-2-16,-2-3 2 0,-2 7 2 15,-4 9 7-15,-3 9 5 0,-2 6 3 16,0 5 2-16,-2 8 6 0,-3 4 10 16,-1 3-2-16,0-3-6 0,-5-1-1 15,-6 0-10-15,-1 3-2 0,-7 3-6 16,-10 7-5-16,-12 10-6 16,-15 19 5-16,-1 14 1 0,1 10 4 15,13 7 2-15,11-1 5 0,7 2 2 16,10 1-2-16,4 0-2 0,12-4-3 15,5 0-2-15,6-3 0 0,10-3 2 16,5-5-2-16,2-9 2 0,1-10-4 16,6-4 4-16,8-6 2 0,6-4 3 15,8-5 2-15,-4-5 9 0,-6-9 8 16,1-4 3-16,-4-4 2 0,-1-7 4 16,-1-1-7-16,-7 1-4 0,-6 2-6 15,-7 4-3-15,-1-1-7 0,1-3 5 16,1-4 0-16,-1-3-2 0,-4 4 0 15,-5 2-1-15,-1 5-3 0,-5 3 0 16,-1 6-1-16,1 2 0 0,-2 5-1 16,0 1-1-16,0 1-7 0,0 0 0 15,0 0 2-15,0 1 0 0,2 3-4 16,2 4 12-16,3 6 2 0,2 4 16 16,1 3 4-16,1 6-1 0,3 7 9 15,-3-5 7-15,-1 2 6 0,2 0-5 16,-4-7-13-16,2 3-11 0,-1-4-6 15,0-1-4-15,1-4-2 0,-1-3-2 16,-2-2-11-16,-1-4-33 0,0-2-48 16,3-6-59-16,-2-1-72 15,-2-3-166-15</inkml:trace>
  <inkml:trace contextRef="#ctx0" brushRef="#br0" timeOffset="81420.625">22041 8813 917 0,'0'0'18'0,"0"0"52"0,0 0-30 16,0-1-16-16,0 0-24 0,0 1 0 16,-2 0-2-16,-1-1 1 0,-1 1-10 15,0 0-2-15,1-2-1 0,2 2 9 16,-1 0 0-16,0 0-1 15,2 0 2-15,-1 2 0 0,1 0 3 0,0 3 1 0,0 2 3 0,0 0 5 32,0 3 1-32,0 2-1 0,0 0 3 15,3 0-2-15,-1 1-2 0,1 0 0 16,0-1-1-16,-1-1-2 0,2 1 3 0,-3-3 0 0,1 1 0 0,0-3 1 16,-1 0 0-16,1-2-3 0,0 1 0 31,-2-1 0-31,1 0-3 0,1 2-1 0,-2-2 1 0,3 4-2 0,-1-1 1 31,1 2-1-31,-3 1 1 0,3 1 0 16,-1 2 2-16,-1 1 1 0,4 0-3 15,-4 0 1-15,1 0-1 0,1-1-1 16,0-2 0-16,-1-1 0 0,1-1 0 16,-1-3 0-16,-2-3 4 0,0-1-3 15,1-2-1-15,-1-1-2 0,0 0-8 16,0 0-20-16,0-1-26 0,-1-16-47 15,-1 0-116-15,-1-5-186 0</inkml:trace>
  <inkml:trace contextRef="#ctx0" brushRef="#br0" timeOffset="133356.633">19143 10545 786 0,'0'0'0'16,"0"0"1"-16,0 0 38 0,0 0-32 15,0 0-7-15,0 7 3 0,0-5 6 16,0 1 9-16,1 0-8 0,-1-1-9 15,1 0 13-15,-1 0 4 0,0-1-4 16,0 0-6-16,0-1 0 0,0 0-3 16,1 1-2-16,1 1 2 15,-1-1 3-15,1 1 1 0,3-1-2 16,1 3 2-16,1-2 1 0,3 2-1 16,1-1 2-16,2 1-2 0,-2 0 0 15,3 2-1-15,2-1 1 0,0-1 1 16,3 0-3-16,1 1-6 0,-1-1 11 15,2 0 4-15,3-2-7 0,1 1-2 16,0 0-2-16,5-1-1 0,1 0 0 16,7 0 3-16,-3 0-6 0,0 1 0 15,7 0 4-15,3 0 4 0,11-1-7 16,5 0-1-16,-1-1-1 16,-3-1-1-16,-3 1 1 0,-1 1 1 15,2-1-1-15,0 3 0 0,1 1 0 16,3 2 1-16,-1 1 2 0,1 3-3 15,1-1-5-15,3 0 5 0,-1 0 2 16,2-1-2-16,3 0 0 0,-1-1 0 0,2-1 1 16,3 0-1-16,-3-2-1 0,5 0-3 15,1 0-6-15,-1-1 7 0,0 1 3 16,-1 0 0-16,-4 0 1 0,2-1 3 16,2 2-1-16,-2-2 1 15,1-2-3-15,0-1 4 0,0-1 0 16,-3-1-3-16,-1-4 1 0,-4 0-2 15,0-3 1-15,-3 0 3 0,2-5-5 16,-2-1 0-16,0-1 1 0,-2-6 0 16,-1 0 0-16,-5-3 1 0,-1-1-1 15,-1-2 0-15,-5 1 4 0,-1-1-5 16,-5 1-3-16,-2 0 3 0,-7 3 8 16,-7 3-2-16,-4 3-1 0,-1-2 1 15,2-3-4-15,1-5-1 0,1-3 0 16,0-2 0-16,-2-3 1 0,-5 3-2 15,2 0 1-15,-4 1-2 0,-2 4-1 16,3-3 1-16,-4-1-1 0,-1 2 1 16,2 0 0-16,-3 1-2 0,0 1 3 15,0 2 2-15,-2 2-2 0,-1 2 0 16,3 1 3-16,-3 2-1 0,2 1 0 16,0 2-2-16,-1 0 0 0,0 1-1 15,1 1-2-15,0 0 1 0,0 2-6 16,-2 2 2-16,-2 1-1 0,2 1-2 15,-2 2 5-15,3-1-1 0,-3 2 2 16,-1 0-3-16,-1 1 2 0,1-1 1 16,-2 1 3-16,3-1 0 15,-3 0-2-15,0 0-4 0,0-2-5 16,-3 0-5-16,-2-2 1 0,-6 0-4 16,0-2-3-16,-6-2 2 0,-6 0-1 15,-10-1 2-15,-12-4 3 0,-17-1-5 16,-6-1 2-16,-5 0 4 0,1 4 0 15,2 0 2-15,-1-1 2 0,-6 0 4 16,-5 1 2-16,-1-1 5 0,-5 2 0 16,-2 0-2-16,-2-1 2 0,-3 2 0 15,-3 0 1-15,-4 1 4 0,-3 0 0 16,-1 0-1-16,-4 1 0 0,-2 2 1 16,-1-3-5-16,-2 2 0 15,-3 1 0-15,-2 0-3 0,-4 1-1 16,1 1 0-16,0-1 2 0,-2 0 2 15,2 0-4-15,1 3 3 0,4-2 0 16,-4 0 1-16,5 1 0 0,-3-1 0 16,3-1 0-16,-1 2 1 0,2-1 2 15,1-1 4-15,1 1-7 0,2-3 3 16,1 1-1-16,-3-2 0 0,1 0 0 16,0-1-1-16,-2 0-1 0,0 0 1 15,-4 0 2-15,0 1 4 0,2 1-6 16,-1 1 5-16,-2 2-3 0,-1 0 0 15,-1 3 6-15,0-1-5 0,-1 3 2 16,2 2 0-16,-2 0-1 0,2 0 0 16,2 4-4-16,0 0-2 0,3 2-4 15,-3-1 5-15,2 2 0 0,3 0-1 16,2 0 1-16,1 1-1 0,3 1 1 16,-3 0 1-16,3 2 0 0,2-1-1 15,1 1 0-15,1 1 0 0,1-1 0 16,4 0-1-16,2 2 1 0,1-1 0 15,5 2 1-15,2-1 0 0,0 1-1 16,2 1 2-16,1 0-2 0,4 0 2 16,4 2-2-16,2-2-2 0,5 2 2 15,1-2 0-15,3 0 0 16,3 2 0-16,1-1 1 0,3 4-1 16,1 1 0-16,3 3 0 0,2 2 4 15,3 1 3-15,4 3 4 0,6 2-9 16,3 2 6-16,7 1-2 0,4 2-4 15,8 0 0-15,2 0-2 0,6 0-2 16,5 0-5-16,4 1-8 0,4 3-17 16,7 5-28-16,7 1-70 0,-2-9-115 15,-1-8-180-15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9-27T15:30:48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23125 5356 889 0,'0'0'30'0,"0"0"14"15,0 0-44-15,0 0-21 0,3 0 1 16,-3-2 17-16,0 0 3 0,-2-3 0 15,1 0-5-15,-2 1-11 0,1 0-1 16,-1 1 5-16,1 1 12 0,1 2 5 16,-2 0 7-16,3-1-2 0,0 1 0 15,0 0 1-15,0 0 7 16,0 0 2-16,0 0-2 0,0 0-1 16,0 0 0-16,0 0-1 0,0 0 2 15,0 0-2-15,0 0 0 0,0 1-2 16,0-1-1-16,0 2-1 0,0-2-4 15,0 2-1-15,0 1-6 0,0 1 2 16,0 2 0-16,0 2-1 0,0 4-2 16,0 3-3-16,0 3-14 0,-5 4 16 15,-3 8-16-15,-5 14-33 0,-12 17-56 16,-5 10-6-16,5-14-122 0,1-10-218 16</inkml:trace>
  <inkml:trace contextRef="#ctx0" brushRef="#br0" timeOffset="2864.556">24572 4902 789 0,'-5'-4'110'0,"-4"-1"-108"15,1 0 64-15,-3-3-65 0,-3 0-1 16,1 0-23-16,-4 0 5 15,-1 0 6-15,-4-1 4 0,-3 0-2 16,-10 3-6-16,-11 3-12 0,-12 4-9 16,-5 9-1-16,1 5 16 0,8 3 6 15,13-1 16-15,11-4 19 0,10-3 6 16,10-5-5-16,1 1-11 0,4-1-9 16,0 1-1-16,2 2-2 0,3 1-2 15,5 0 0-15,6 4 0 0,5 0 4 16,9 1 0-16,8 3 0 0,13 2-4 15,8 1-3-15,4 1 4 0,-7 0-1 16,-10-2 3-16,-5 0-12 0,-1-1 14 16,-8-2 0-16,-5-2 0 0,-6-6 1 15,-2 2 0-15,2 0 0 0,-2 2 5 16,0-1 0-16,-3-1 6 0,-4-2 8 16,-6 0 4-16,-1-1 3 0,-1 3-1 15,-9 1-7-15,-9 1-5 0,-6 3-3 16,-13 3-1-16,-16 2-3 0,-12 4-7 15,-4-3-1-15,9-2-4 0,14-6 0 16,21-6-1-16,10-2 5 0,11-5-4 16,2 0-31-16,3 0-50 0,0 0-37 15,16-8-59-15,3 0-33 0,6-4-24 0</inkml:trace>
  <inkml:trace contextRef="#ctx0" brushRef="#br0" timeOffset="3658.378">24947 5045 667 0,'0'0'183'0,"0"0"-62"0,0 0-21 15,0 0-49-15,3-46-29 0,-8 29-22 16,-6 0-12-16,-3 1-43 0,-4 5-33 16,-4 5-5-16,-6 6-11 0,1 13 25 15,-6 12 30-15,1 17 22 0,2 14 17 16,8 5-1-16,9-6-2 0,7-10 4 15,6-17 9-15,3-7 1 0,2-9 5 16,3-5-6-16,0-1-1 0,6-3 1 16,5-3 2-16,-1-4 6 15,4-10-1-15,1-6-7 0,1-13-2 16,6-11-13-16,0-12-9 0,-1-1 7 16,-6 4 9-16,-8 11 8 0,-5 14 10 15,-2 7 5 1,-3 8-5-16,0 8-2 0,-2-1-7 0,3 6-1 0,-3 0 4 0,2 10 12 15,0 8 13-15,-2 9 3 0,2 12-4 16,-3 10-7-16,-1 0-12 16,-1-9-5-16,3-16-2 0,0-11-2 15,0-3-10-15,2 0-47 0,3-3-4 16,3-2-3-16,0-5-35 0,1-5-26 16,3-8 11-16,1-6 8 0,4-5 8 15,-1-2 92-15,-3-3 6 0,3 1 100 16,0 0 4-16,-2 3-9 0,-2 3-25 15,2 4-15-15,-4 8-18 0,2 6 2 16,-5 5 12-16,-2 9 5 0,1 5 6 16,-1 4-15-16,-3 5-30 0,-2 0-17 15,-1 1-8-15,-2-3-11 0,2-2-15 16,-1-5-16-16,1-5-18 0,2-3-20 16,-1-3 3-16,2-4 3 15,0-7 32 1,3-4 8-16,1-5 13 0,2-4-1 15,-1-3 19-15,2-2 11 0,1 3 20 16,-2 0 26-16,0 4 13 0,-1 4-4 16,-1 4-11-16,2 6 7 0,-3 4 18 15,0 2 11-15,3 5-24 0,-3 3-24 16,0 2-4-16,-1 1-12 0,0 1-10 16,-2 0-3-16,0-1-3 15,-1-2-6-15,1-3-26 0,0 1-13 16,4-5-1-16,-2-3 1 0,2-1-1 15,3-4 12-15,-2-4-8 0,3-3-27 16,4-2-4-16,-4-1 27 0,4 3 46 16,-4 1 13-16,1 6 22 0,-3 3 5 15,2 1 9-15,-4 8-1 0,3 3 1 16,-3 6 5-16,0 2 8 0,1 5-32 16,-2-1-30-16,1 1-29 0,2 4-51 15,1-6-107-15</inkml:trace>
  <inkml:trace contextRef="#ctx0" brushRef="#br0" timeOffset="4036.502">26003 5093 799 0,'13'-6'64'0,"5"-4"-59"0,4-6-10 0,6-1-4 16,-4-5-30-16,0 0-12 16,-4-4 30-16,-4 1-6 0,-2 0 27 15,-4 0 6-15,-1-2 15 0,-5 1-1 0,-4 0-7 16,-1 1-2-16,-7 0 7 0,-5 3-13 16,-4 2-2-16,-4 6-6 0,-5 7-22 15,-4 6 7-15,3 6 12 16,-1 9 6-16,4 9 0 0,-1 9 0 15,1 13-5-15,4 14-5 0,8 5 5 16,6-3 5-16,9-7 12 0,5-10 13 16,8-4 7-16,3-5-1 0,1-6-4 15,-3-8-17-15,0-5-5 0,1-3 1 16,2 1 2-16,3-1-2 0,6 0 0 16,-1-5-6-16,2-4-1 0,-3-4-33 15,1-1-63-15,4-12-79 0,-6 1-120 16</inkml:trace>
  <inkml:trace contextRef="#ctx0" brushRef="#br0" timeOffset="4631.836">27589 5024 877 0,'0'0'95'16,"0"0"-93"-16,0 0 3 0,0 0-5 16,-37-54-51-16,17 36 9 0,-5 0 14 15,-14-2-37-15,-16 5-7 0,-14 5 3 16,-7 9-2-16,8 4 19 0,15 6 21 16,11 4 6-16,12-2 7 0,8-1-18 15,6-1-11-15,5 0 12 0,-1 4 35 16,3 2 14-16,2 1 9 0,6 2-8 15,2 0-6-15,8 0 8 0,7 0-2 16,6 0-6-16,6-2-5 0,4 1 1 16,10 0 2-16,-4-3 7 0,-6-3 6 15,-2-2 13-15,-9-2 7 16,4 0 4-16,2 1-5 0,-5 0-7 16,-6-1-10-16,-2 0-1 0,-6-1 3 15,-3-1-5-15,-5-1-3 0,-5 3 2 16,-5 0 8-16,-10 3 6 0,-11 3-10 15,-13-1-8-15,-15 2-7 0,0-2-6 16,6-3-1-16,14-3-6 0,14-4-2 16,8-1-17-16,4-1-27 0,0-2-10 15,-1-1-7-15,3-3-3 0,7-9-39 16,4 2-110-16</inkml:trace>
  <inkml:trace contextRef="#ctx0" brushRef="#br0" timeOffset="5053.714">27451 5005 1122 0,'0'0'96'0,"0"0"-93"0,0 0-6 15,0 0-59-15,0 0-67 0,0 10 46 16,-3 3 25-16,2 5-29 0,1 11 35 15,1 11 38-15,5-3 14 0,1-5 0 16,2-8 11-16,5-6-1 16,1-1-10-16,2 0-9 0,4-3 9 15,1-8 8-15,1-5 10 0,1-5 26 16,2-11-5-16,2-5-11 0,3-11-28 16,3-10-5-16,0-7-13 0,-5-2 7 15,-9 7 10-15,-7 10 1 0,-5 12 11 16,-4 7 11-16,-2 5 1 0,0 2 0 15,-1 3 7-15,-1 1 6 0,0 3-11 16,2 3-14-16,-1 7-7 0,0 7 3 16,2 12 5-16,-2 10-4 0,1-1-3 15,-1-4 1-15,0-7-1 0,2-8-5 16,2 1 0-16,1-1-6 0,1-2-11 16,0-3-11-16,3-4-4 0,-1-4-18 15,3-5-45-15,1-2-38 0,6-17-46 16,-2-1-86-16</inkml:trace>
  <inkml:trace contextRef="#ctx0" brushRef="#br0" timeOffset="5273.999">28149 4886 381 0,'0'0'268'0,"0"0"-121"0,0 0-11 16,0 0-57-16,0 0-35 0,0 0 0 16,14-11-15-16,-14 13-29 0,2 3-7 31,-2 5-25-31,0 7 2 0,0 12 14 0,0 19 5 0,0 19-1 0,0 9 4 15,0 3 8-15,3-5 2 0,4-7 12 16,-1-3 4-16,2-3-7 16,1-1-11-16,-2-4-4 0,1-4-41 15,1-6 20-15,0-9-56 0,0-9 27 16,-1-9-18-16,-2-7-45 0,2-4-28 16,5-6-35-16,0-1 9 0</inkml:trace>
  <inkml:trace contextRef="#ctx0" brushRef="#br0" timeOffset="5570.827">28083 4863 803 0,'0'0'83'16,"0"0"-39"-16,0 0 7 0,0 0-51 15,0 0-5-15,0 0-13 0,0 0 2 16,106-16-14-16,-77 22-13 15,1 5 9-15,-1 3 18 0,-2 4 9 16,-1 3 7-16,-1 3 0 0,-4 1 5 16,-2 3 4-16,-2-1 3 0,-4 1 9 15,-5-2-1-15,-3-2 6 0,-4-1 0 16,-1-3-1-16,-6-3-4 0,-4 1-1 16,-4-4-2-16,-4-2-7 0,-4-1-10 15,-1 0-1-15,-2-4-2 0,-1-1-10 16,4-4-16-16,2-2-26 15,6-1-41-15,7-12-30 0,4-1-53 16,4-2-119-16</inkml:trace>
  <inkml:trace contextRef="#ctx0" brushRef="#br0" timeOffset="6105.358">28740 4857 1112 0,'0'0'48'0,"0"0"-41"0,0 0-14 16,0 0-22-16,0 0-14 0,0 0 6 16,0 0 5-16,28 174-17 0,-28-98-4 15,-1 10 23-15,0 1 20 0,1-7 4 16,0-11 3-16,1-2-46 0,3-3 32 16,1-7-20-16,1-4-5 0,0-7 21 15,0-11 4-15,1-9 17 0,0-10 0 16,-2-7-5-16,-2-5-9 0,3-3-16 15,-2-1-21-15,2-8-39 0,-2-12 12 16,-3-14 5-16,-2-23-38 0,-8-24 3 16,-3-13 31-16,-2-3 63 0,1 7 14 15,1 14 35-15,0 8 31 0,-1 7 12 16,0 7 36-16,1 6 8 0,0 6 9 16,4 3-41-16,0 10-26 15,4 6-15-15,1 7-3 0,2 3-11 16,0-1-7-16,1 1-1 0,0-1-7 15,5 4-12-15,3 3-7 0,2 3-1 16,6 2-7-16,6 2 0 0,0 4 4 16,6 4 2-16,0 2 0 0,0 3-4 15,-2 4 0-15,-2 1 2 0,-1 3 3 16,-4 0 2-16,-5 2 0 0,-3 2-1 16,-6 1 5-16,-5-1 5 0,-2 2 2 15,-8-2 6-15,-3 0 4 0,-4-3 1 31,-3 0-5-31,-2-4-9 0,1-3-10 16,-2-2-8-16,2-5-13 0,1-1-13 16,5-2-27-16,2-5-35 0,3 0-36 15,3-5-49-15,6-2-89 0</inkml:trace>
  <inkml:trace contextRef="#ctx0" brushRef="#br0" timeOffset="6402.157">29251 4942 941 0,'0'0'153'0,"0"0"-99"0,0 0 31 16,0 0-85-16,0 0-10 0,-22-14-20 15,3 10-33-15,-3 4-26 16,-6 6 3-16,1 6 0 0,1 5 6 16,4 6 36-16,7 4-3 0,6 8-14 15,9 6 41-15,2-6 20 0,6-5 27 16,6-7 25-16,2-9 9 0,5 0-3 15,2-2 9-15,4-4 3 0,0-4-5 16,0-4-7-16,0-3-12 0,-2-6-13 16,-4-5-10-16,-1-4-6 0,-3-5-6 15,-2-2-3-15,-5-5-7 0,-3 1-1 16,-3-3-4-16,-3 0-15 16,-1 2-11-16,-4 2-16 0,-2 4-36 15,0 6-39-15,1 4-58 0,0 7-35 16,2 2-55-16</inkml:trace>
  <inkml:trace contextRef="#ctx0" brushRef="#br0" timeOffset="6699.014">29517 4938 531 0,'0'0'170'0,"0"0"-82"0,0 0 41 16,0 0-68-16,0 0-19 0,0 0-10 16,0 0-18-16,100 115-14 0,-96-72 0 15,-4 10-4-15,0 2-2 0,-4-3 3 16,0-11-1-16,3-14-12 0,1-9-9 15,0-7 4-15,0-3 10 0,2-2 11 16,0-2 3-16,0-2 22 0,0-2 3 16,1-2 7-16,-2-5 3 0,1-7 7 15,1-4-11-15,0-11-10 0,0-11-7 16,5-9-7-16,0-1-6 0,2 7-3 16,-3 10-1-16,3 13-6 0,-4 9-5 15,-1 3 2-15,3 1 3 0,4 1-9 16,1 0-22-16,4 4-17 0,1 2-16 15,2 0-18-15,1 3-45 0,9 1-36 16,-7 0-71-16,0-1-66 16</inkml:trace>
  <inkml:trace contextRef="#ctx0" brushRef="#br0" timeOffset="6980.246">30315 4318 1104 0,'0'0'54'16,"0"0"-40"-16,0 0-14 0,0 0-12 15,0 0-54-15,0 0 23 0,2 41 13 16,-16 16 14-16,-8 25 11 0,-3 17 5 16,3 4 2-16,5-6 5 15,7-13 7-15,5-3-4 0,5-5 4 16,3-7-6-16,7-8-7 0,4-8 7 15,2-7 2-15,2-10-2 0,-1-7-2 16,-2-9-6-16,-3-6-3 0,-1-5-21 16,1 1-26-16,1-4-47 0,1-3-66 15,-4-12-44-15,-5-3-46 0</inkml:trace>
  <inkml:trace contextRef="#ctx0" brushRef="#br0" timeOffset="7120.914">29923 4809 1314 0,'0'0'44'0,"0"0"-34"16,0 0-10-16,0 0-60 0,0 0-84 16,0 0-112-16,0 0-218 0</inkml:trace>
  <inkml:trace contextRef="#ctx0" brushRef="#br0" timeOffset="8659.051">29965 4688 770 0,'0'0'90'0,"0"0"-90"0,0 0 124 15,0 0-124-15,0 0 41 0,0 0-15 16,5 0-13-16,-5-2-11 0,0 2 0 16,0-2-2-16,0-1-4 0,0 1-7 15,-1 1 10-15,1-1-4 16,-1 1-1-16,1 1 2 0,0 0 0 15,0 0 4-15,0 0 3 0,0 0 3 16,2 0 3-16,2 0-1 0,1 3 1 0,3 0-2 16,0 1-4-16,0-1-3 0,0 2-1 15,2-1-8-15,-3-1-2 0,0 3-3 16,0-2 3-16,1 2 6 0,1 1 2 16,0-2 3-16,4 2 1 0,0 1 0 15,5-2 6-15,0 1 11 0,4-1 0 16,2-1 3-16,2-2 4 0,1 1 4 15,-1-2 2-15,2 0 1 0,-3 0-6 16,-1-1-10-16,-4 0-5 0,-2 0-4 16,-3 0-4-16,-5-1 0 0,-2 0-3 15,-3 2 0-15,-3-1-9 0,-2 0-9 16,0-1-4-16,0 1-9 0,-2 0-33 16,-2 0-40-16,-16 3-57 0,0-1-115 15,-6 1-277-15</inkml:trace>
  <inkml:trace contextRef="#ctx0" brushRef="#br0" timeOffset="19728.103">23847 5306 646 0,'0'0'4'0,"0"0"18"0,0 0-17 0,0 0-3 16,0 0 0-16,0 0-2 15,0 0 3-15,0 0-2 0,11 25-1 16,-11-22 0-16,0 1-5 0,0 1-1 16,0 2-1-16,-3-2 5 0,-2 1 2 15,2-3 4-15,0 0 3 0,1-3 8 16,-1 1 9-16,0-1 12 0,1 0 8 15,-1 0 11-15,0-1 1 0,1 0-6 16,-1-1-10-16,3 0-8 0,-4 1-7 16,4-1-13-16,0 0-5 0,0-1-7 15,0 2-2-15,0-2-7 16,1 1-4-16,5-1-1 0,2-3 3 16,4 0 1-16,3 0 3 0,3-1 5 15,5 0-2-15,4 0 2 0,0 0 2 16,8 1 0-16,9-2 4 0,10 0 6 15,1-1 3-15,0 1 0 0,-4 4 0 16,-2 1 0-16,0 2-4 0,0-2 2 16,5 2-5-16,1-1 2 0,3 1-1 15,2-1 2-15,2 0 1 0,-1-1-2 16,4-1 3-16,0-1-3 0,2 0 2 16,2-1 1-16,4 0 0 0,1-1 8 15,2 0-10-15,1 0-1 0,-1 0-3 16,3 0 0-16,3 0 2 0,-1-2-1 15,6 0 3-15,0-1 1 0,1 1-2 16,-3-1-3-16,0 0 0 0,1-1-3 16,3 1 0-16,1-1-2 0,1-2 7 15,2 2-5-15,-1-3 1 0,-2 1-3 16,4-2 1-16,0 1-1 0,1 2 1 16,3-4 8-16,-1 3-2 0,-1 0-3 15,3-1-2-15,2 1 2 0,-2 2 3 16,-1 0 1-16,-4 2-1 0,-4 1-4 15,0 1 0-15,0 3-1 0,2-2 3 16,0 0-1-16,-2 1 3 16,-2 0-4-16,0 1-3 0,0 0 0 15,0-1 2-15,3 0 2 0,-1 1-2 16,-1 0-1-16,0 0-1 0,0 1-1 16,0 0 1-16,-2 0 0 0,-3-1 3 15,-2 1-2-15,-3 0-1 0,-4 2 1 16,-2-1-1-1,-1 1 1-15,-1 1-1 0,1 0 7 0,0 0-5 0,-4 0-2 0,-3 0 0 16,-3 0 0-16,-4 0-2 0,0 0 3 16,-1 1-1-16,0 0 1 15,-2 0 7-15,-3 0-6 0,-3 1-1 16,-4-1-1-16,-6-1 2 0,-1 1 1 16,-5-1 4-16,-6 0-7 0,-6 1 0 15,-5-1 0-15,-2 1 0 0,4-1-4 16,-1 0 4-16,3 2-5 0,-2-1-7 15,-3 0-11-15,-1 0-15 0,-4 0-28 16,-3 0-37-16,-6 4-70 0,-1-1-110 16,-3 1-148-16</inkml:trace>
  <inkml:trace contextRef="#ctx0" brushRef="#br0" timeOffset="53849.992">7483 12642 285 0,'0'0'6'0,"0"0"-6"15,0 0 17-15,0 0-14 16,0 0-3-16,0 0-9 0,-150-35 8 31,121 31 2-31,0 1 2 0,0-1 6 16,-1 2 6-16,0 1-2 0,1 0 4 15,-1 0 2-15,1 1 0 0,2 0-15 16,0 0-1-16,3 2 14 0,3-1 8 16,4 1-9-16,2-2 20 0,3 0 1 15,4 0-6-15,0 0 6 0,3 0-2 16,1 0 1-16,1 0-3 0,1 0-2 15,1 0-17-15,1 0-11 0,0 0 26 16,0 0-5-16,0 0-5 0,0 0-11 16,0 0-8-16,0 0-2 0,0 0-5 15,1 0-1-15,3 0 2 0,1 0 3 0,1 2 2 0,3 1-2 0,1 0 2 16,1 1 0-16,3 0 0 0,0 0 0 16,3 1 0-16,1-1 1 0,3 0-1 15,1 1 1-15,2 0 0 0,0 0 0 31,2 1 0-31,2-2 1 0,1 1 0 0,-1-2 1 0,2 1-2 16,1 0 0-16,6 0 0 0,5 0 1 16,8 0-1-16,0 0 0 0,-2 1 0 15,-3 0 0-15,-5 1 0 0,1 0 1 16,3 0-1-16,-2 1 0 0,3 0 0 16,-2-1 2-16,1 0-2 0,2 1 0 31,0-1 1-31,1 0 1 0,2-1 1 15,1-1 0-15,1 0-2 0,3-1 2 16,-3 0-2-16,2-1-1 0,-1-2 0 16,0 0 0-16,2 0 2 0,1 0 0 15,1 0-2-15,3-2 1 0,0-1-1 16,0-1 0-16,3 1 0 16,-1-1 0-16,1 2 0 0,-2 0 0 15,-1-1 0-15,2 1 0 0,-1 0 1 16,1-1 0-16,1 1-1 0,0 0 1 15,-1 0 0-15,1-2 1 0,-1 1-2 16,1 1 0-16,0-1 4 0,1-1-1 16,2 1-3-16,2-1 3 0,-2 1-2 15,0 2-1-15,0 0 0 0,-2 1-1 16,-3 2 1-16,1 0 1 0,-1 3 0 16,0 0-1-16,-1 0-1 0,3 0 1 15,-2 1 4-15,1-2 3 0,-1 0 2 0,0-2 5 16,-1 0 1-16,3-1 0 0,0 0-2 15,2 0-8-15,0 0 1 0,0-1 0 16,1 0-1-16,-2 0 3 0,-2 1 0 16,-1 0-1-16,-3 2-1 0,-3 1-3 15,0-1 3 1,0 1-4-16,-1 0 4 0,-2 1-3 0,-2 0 0 0,-2 0-1 0,0 0-1 16,-3 0-1-16,-1 1 1 0,-2-1 5 15,-2 0-6-15,0 1 0 16,0-1-1-16,-2 2 1 0,-2 0 0 15,-6-1 1-15,-5-2-1 0,-5 1 0 16,-2-2-3-16,4 1-19 0,0-1-28 16,3 0-46-16,1-3-70 0,-6-1-110 15</inkml:trace>
  <inkml:trace contextRef="#ctx0" brushRef="#br0" timeOffset="72592.154">8705 14449 794 0,'0'0'3'0,"0"0"2"16,0 0 10-16,0 0 3 0,0 0-9 16,0 0-8-16,0 0 0 15,0 0-1-15,127-174 0 0,-117 142 1 16,-2 4-1-16,1-3 1 0,-2-1 1 16,1-6-2-16,1-6-2 0,2-7-4 15,-2 1-6-15,-3 11-1 0,-3 11 4 16,-2 11 4-16,-1 4 5 0,0-1 2 15,-6 0 4-15,-1 0 2 0,-5 1-7 16,-4 3-1-16,-5 1-24 0,-4 4-1 16,-4 4 3-16,-10 4-9 0,-5 12-5 15,-10 15 3-15,3 6 8 0,4 9 11 16,9 6 11-16,7 3 1 0,2 12-5 16,4 9-3-16,1 10-4 0,5 7 2 15,2 4 12-15,6-2 13 0,7-5 4 16,4-14 7-16,12-15-11 0,9-13-13 15,2-19-8-15,3-11-24 0,10-8 12 16,11-12 7-16,9-10 6 0,6-9 4 31,-1-13 3-31,-6-6 7 0,-3-9 4 16,2-7 0-16,-4-5-7 0,-5-3-4 16,-6-2-3-16,-1 4 2 0,-8 5 1 15,-3 4 0-15,-2 7 0 0,-5 8 0 16,-6 10-9-16,-4 11-12 0,-5 9 4 15,-3 5 9-15,-2 2 5 0,1 2-3 16,-1 6 6-16,0 7 8 0,-3 9 7 16,-3 15 26-16,-4 16 3 0,-4 17-5 15,0 4 10-15,2-1 16 0,4-8 6 16,5-9-7-16,3-1-15 0,0-2-17 16,3-3-13-16,4-6 0 0,1-11-6 15,1-8-4-15,-2-7-3 0,-1-3-6 16,3 3-1-16,2 0-9 0,1 0-8 15,-1-3-17-15,1-2-34 0,4-6-59 16,-2-3-60-16,-3-4-122 0</inkml:trace>
  <inkml:trace contextRef="#ctx0" brushRef="#br0" timeOffset="73046.332">9258 14563 585 0,'0'0'20'0,"-1"1"-20"15,1-1-4-15,0 1-19 0,0 0 6 16,3 2 17-16,3 0 21 0,3 2-9 16,4 1 4-16,1 2-2 0,3 1 4 15,1 0 11-15,2 1 3 16,2 2 10-16,-2 0-3 0,1 2-12 16,1 0-6-16,-2 0-5 0,0 1 3 15,-3 1-1-15,0 0 0 0,-3 2 3 16,-2 1 2-16,-4-1-2 0,-3 2-1 15,-2 0-4-15,-3 1 8 0,0 1 5 16,-2 0 4-16,-4-1 2 0,-2 3 2 16,-3-6 2-16,-1 2-5 0,1-5-6 15,-2 1-6-15,1-4-7 16,-2 0-2-16,0-1-8 0,-4-2-5 16,0-2-12-16,-3-1-15 0,-1-2-17 15,-3-1-22-15,-2-3-28 0,-11-11-67 16,3-2-117-16,9-3-103 0</inkml:trace>
  <inkml:trace contextRef="#ctx0" brushRef="#br0" timeOffset="73268.02">9336 14534 1348 0,'0'0'38'0,"0"0"-34"0,0 0-8 15,0 0 4-15,0 0-14 0,0 0-24 16,89 6 32-16,-67-6-23 0,0 0 8 16,4 0 5-16,1 0 5 0,2 0 5 15,1 1-18-15,7 2-18 0,7 0-9 16,6-3-52-16,3 1-51 0,-3-1-55 16,-16-1-69-16,-10-2-101 0</inkml:trace>
  <inkml:trace contextRef="#ctx0" brushRef="#br0" timeOffset="73502.387">10374 14910 1412 0,'0'0'0'16,"0"0"-3"-16,0 0-31 0,0 0-108 16,0 0-36-16,0 0 28 0,0 0 109 15,0 0-121-15,-41 41-39 16,19-9-9-16,-6 24 66 0,5-4 65 16</inkml:trace>
  <inkml:trace contextRef="#ctx0" brushRef="#br0" timeOffset="74314.817">11157 13697 596 0,'0'0'64'0,"0"0"-36"0,0 0 5 0,0 0-30 15,0 0 2-15,0 0 15 16,-28-28 35-16,22 25-12 0,-1 0 5 16,0 1-13-16,-1 1-10 0,0 0 2 15,1 1-8-15,0 0-4 0,-1 0-3 16,2 0-2-16,0 0-3 0,2 1 4 16,0 0 5-16,1 0 11 0,2-1 5 15,0 0 2-15,0 1-3 0,1-1-1 16,0 0-4-16,0 0-7 0,-1 0-7 15,-1 0-5-15,-3 0 0 0,-2 0-3 16,-4 2-4-16,-5 0-2 0,-4 4-2 16,-4 2-1-16,-3 4 0 0,-2 3-1 15,0 3-1-15,1 6 0 0,-1 8 3 16,-2 19-11-16,-2 21-3 0,0 17-2 16,2 10 3-16,4 4 5 0,6-5 1 15,2 0-4-15,4-4-5 0,7-9 1 16,6-9-14-16,2-14 12 0,10-16 9 15,2-17 1-15,1-12-2 0,-1-7-2 16,1-7 4-16,4-3 11 0,3-2 2 16,6-9 3-16,1-10 3 0,6-15-1 15,9-25-7-15,6-21-2 16,2-14-7-16,-5-2-10 0,-7 2-10 16,-6 10 4-16,-1 0 11 0,-2 4 11 15,-1 7 1-15,-3 10 2 0,-3 10 5 16,-5 11-5-16,-5 16 2 0,-4 10-2 15,-5 11 1-15,-1 5 5 0,-1 2 4 16,0 0 2-16,0 7-6 0,1 7-4 16,-2 14 7-16,-2 20 4 0,-4 23 7 15,-3 13 11-15,-2 6 13 0,2-5 9 16,1-9 3-16,2-4-11 0,1-3-15 16,3-4-19-16,2-5-10 15,2-8-1-15,6-6-23 0,2-9-20 16,1-11-26-16,0-8-20 0,0-8-20 15,1-6-56-15,15-10-58 0,-3-4-54 16</inkml:trace>
  <inkml:trace contextRef="#ctx0" brushRef="#br0" timeOffset="74707.158">11599 14295 973 0,'0'0'70'15,"0"0"-29"-15,0 0-41 0,-20 2-25 16,8 0-79-16,-5 0 25 0,-1 1 11 16,0 1-3-16,0 3-9 0,4 0 8 15,1 1 31-15,5 1 17 16,4 2 24-16,4-2 2 0,1 3 8 16,7-2 4-16,5 3 1 0,2-1 9 15,4 1 1-15,3-2-6 0,2 2-7 16,3-1-5-16,2 1 0 0,1-2-3 15,-1 0 11-15,-2 0 5 0,-1 1 10 16,-3 0 5-16,-5-2 1 0,-1 2 4 16,-5 0 3-16,-3-2-5 0,-2-1-5 15,-5 1-9-15,-2-1 3 0,-6 3 6 16,-3 1 11-16,-5 1-1 0,-5 2 5 16,-5 1-1-16,-4 0-16 0,-3 0-31 15,-7 0-5-15,-6-2-33 0,4-3-18 16,4-4-18-16,7-5-3 0,7-3-24 15,-15-17-55-15,6 2-77 0,6-4-141 16</inkml:trace>
  <inkml:trace contextRef="#ctx0" brushRef="#br0" timeOffset="74896.728">11587 14161 1125 0,'0'0'42'0,"0"0"-33"0,0 0-18 16,0 0 4-16,0 0-94 0,0 0 32 16,109-7-9-16,-85 4 9 0,2 1 1 15,2 1-3-15,2 1 10 0,2 0-10 16,-1 1 8-16,0 1-61 0,9 2 8 16,-8-1-32-16</inkml:trace>
  <inkml:trace contextRef="#ctx0" brushRef="#br0" timeOffset="75474.876">12143 14211 978 0,'0'0'207'0,"0"0"-169"16,0 0-38-16,0 0-14 0,0 0-86 15,0 0 15-15,0 0 9 0,0 0 17 16,-75 22 20-16,60-10 5 0,5 3 30 16,1 1 4-16,3 3 7 0,2 1-3 15,3 0 0-15,1 0 3 16,7 0 1-16,2-1 3 0,3-2 5 16,6-2 4-16,2-4 6 0,2 0-2 15,3-1-2-15,3-2-1 0,0 1 0 16,1-1-3-16,-1 0-2 0,0 1-5 15,-3 0-1-15,1 1 1 0,-3-1 2 16,-1 2-7-16,-5-2-1 0,-1 1 0 16,-4-2 5-16,-2 0-5 0,-4-1-2 15,-3 0-1-15,-2 0-2 0,-1 2 1 16,-6 2 0-16,-4 0 7 0,-2 3 7 16,-5 0 5-16,0-2 7 15,-3-1 4-15,1-1-6 0,-2-2 0 16,1 0 2-16,2-2-16 0,0 0 1 15,1-1 13-15,0-2 0 0,4 0 6 16,-1-2-8-16,4 1-10 0,2-2-7 16,0 0 4-16,3 0 0 0,1 0-4 15,2 0-2-15,1 0-4 0,0-2-6 16,1 2-1-16,0-1-7 0,1 1 1 16,0 0 2-16,0 0-7 0,0 0-2 15,2-1 1-15,2-1 2 0,1-1-4 16,4-1 3-16,0-2-5 0,2-1-13 15,3-1-6-15,0-1 3 0,1-3 1 16,2-1 0-16,-1-1-2 0,1-1 4 16,0-2 6-16</inkml:trace>
  <inkml:trace contextRef="#ctx0" brushRef="#br0" timeOffset="76418.708">12136 14086 848 0,'-2'1'17'0,"1"-1"20"16,-1 0-1-16,0 0-32 0,1 0-1 15,-1 0-1-15,2 0 20 0,0 0 9 16,0 0-10-16,0 0-8 0,0 0 4 16,0 0 2-16,2 0-11 0,1 0-2 15,3 0-4-15,3-1 4 0,6-1 3 16,1 0 2-16,3 1-2 0,1 0 1 15,2 0-1-15,0 0 4 0,1 1 2 16,0 0-1-16,-2 0 0 0,1 0 2 31,0 0-2-31,-3 0-3 0,2 1-3 16,-2-1-1-16,-2 1-3 0,0 1-3 16,-3-1-1-16,0 1 0 0,-3 0-10 15,-1-2-20-15,-2 4-21 0,-1-3-35 16,-6 1-57-16,-1 0-100 0,0 0-181 15</inkml:trace>
  <inkml:trace contextRef="#ctx0" brushRef="#br0" timeOffset="77660.22">8128 13533 1163 0,'0'0'128'0,"0"0"-102"16,0 0-6-16,0 0-20 0,0 0-110 15,0 0-23-15,0 0 31 16,0 0 51-16,0 0 51 0,-156-82 14 16,110 70-4-16,0 5-2 0,1 3-8 15,3 4-1-15,1 5 0 0,-3 3 0 16,-1 6-8-16,-3 4 0 0,3 3-7 16,6 3-8-16,8-5 1 0,9-4 14 15,7-4 9-15,6-3 1 0,1-2-1 16,1 0-1-16,2 0-9 0,5-3-21 15,1 1 5-15,8 0 25 0,4 0 1 16,5 3 15-16,4 0 2 0,4 0-5 16,0 2-4-16,1 0-4 0,0 1-4 15,-4 2 0-15,-4 0-3 0,-3 3-11 16,-5 1-14-16,-6 1 20 0,-4 2 6 16,-4 2 2-16,-7 0 4 0,-5 2-4 15,-3 2 4-15,-5-1 0 0,-1-3-2 16,-2 0 3-16,5-5-2 0,-1-3-1 15,6-3 0-15,1-5 5 0,5-2 6 16,4-3 4-16,2 0-4 0,2 0-3 16,2 0-10-16,0-1-1 15,4-1-4-15,3-1 1 0,2 1 0 16,4-1 4-16,2 0-6 0,0 3 3 16,2 0 1-16,0 7-4 0,1 6-1 15,-1 6 6-15,1 12 1 0,0 16 5 16,-3 16 6-16,-1 8 2 0,-4 3 3 15,-5-1-2-15,-2-5 16 0,0 2 10 16,-3 0 7-16,2-4 6 0,0-1 0 16,0-7-16-16,1-6-8 0,0-3-9 15,2-8-8-15,2-3-8 0,-1-9-4 16,1-7-9-16,-1-5-24 16,1 0-31-16,4-1-29 0,5 0-35 15,12 0-68-15,-2-7-130 0</inkml:trace>
  <inkml:trace contextRef="#ctx0" brushRef="#br0" timeOffset="78628.909">12928 13228 1177 0,'0'0'7'16,"0"0"-7"-16,0 0-10 0,0 0-80 16,0 0-3-16,0 0 41 0,0 0 52 15,0 0 8-15,-32-65-8 0,32 62-3 16,0 1-10-16,3 0 2 0,6 0-6 16,7-1 7-16,12 0 4 0,11-2-3 15,11 0 1-15,4 1 2 0,-4 1-2 16,-7 3 4-16,-9 1 2 0,-8 3-4 15,-5 1 4-15,-9 0 2 0,-3 1-5 16,-2 2-9-16,-2 4-12 0,-4 3 1 16,-5 6-3-16,-17 10 2 0,-17 12 16 15,-17 13 0-15,-8 2 4 0,0-4 2 16,6-6 3-16,10-11 0 0,5-3 0 16,11-8 1-16,8-7 1 0,9-8 9 15,5-1 4-15,1-1 4 0,-1-2 2 16,4 0 2-16,3-2 11 0,2-1-2 15,4 2-17-15,3 0 6 0,6 1-1 16,-2 0-9-16,3 1-6 0,0-2-2 16,-1 0 0-16,1-1-1 15,-2 0-1-15,-1 0 0 0,-2-1 0 16,-4 1-1-16,0 1-6 0,-2-2-6 16,-2 2 1-16,2 0 1 0,-3 1 3 15,0 0 4-15,0 1-2 0,0 1 1 16,-2 1 3-16,1 1 2 0,0 2 0 15,1 4-2-15,0 5 1 0,2 11 1 16,6 13 0-16,2 16-1 0,1 11 0 16,5 0-6-16,-1-2-24 0,2-2-14 15,2 2 26-15,-2 2-4 0,2 1 19 16,-2 2 4-16,-1 0 18 0,-2 2 9 16,1-2 14-16,-2-1 11 15,0-3-5-15,-6-6 20 0,-2-6-5 16,-4-7 5-16,-1-10 12 0,-2-12-12 15,-3-7-6-15,0-9-10 0,-6 0-18 16,-4 0-11-16,-7 3-21 0,-17 4-1 16,-19-1-8-16,-24-3-11 0,-13-7-18 15,-4-9-41-15,4-8-62 0,13-13-66 16,22 2-88-16,16-1-194 0</inkml:trace>
  <inkml:trace contextRef="#ctx0" brushRef="#br0" timeOffset="79128.882">14844 14131 1132 0,'0'0'1'16,"0"0"0"-16,0 0 7 0,0 0-8 15,0 0-47-15,0 0-7 0,0 0 47 16,0 0 6-16,-21-9 1 15,22 20 0-15,5 6 0 0,3 15 7 16,3 16 8-16,2 12-4 0,-3 7-5 16,-4-9-6-16,-3-9-15 0,1-10-40 15,-3-7-94-15,0-5-76 0,0-10-70 16</inkml:trace>
  <inkml:trace contextRef="#ctx0" brushRef="#br0" timeOffset="79300.804">14867 13475 1227 0,'0'0'88'16,"0"0"-82"-16,0 0 4 0,0 0-10 16,0 0-37-16,0 0 4 0,0 0-11 15,0 0-43-15,5 6-52 0,2 3-45 16,14 14 3-16,-2-1-38 0,1 0-152 0</inkml:trace>
  <inkml:trace contextRef="#ctx0" brushRef="#br0" timeOffset="79743.841">15463 14024 939 0,'0'0'39'15,"0"0"-35"-15,0 0-8 0,0 0-25 16,0 0-8-16,0 0 7 0,0 0-11 16,0 0-4-16,-152-28 10 0,86 28 6 15,-1 1-12-15,7 7-16 0,12 3 3 16,8-3 15-16,8 4 31 0,9-4 4 16,8-1-34-16,6 0-12 0,6-3 32 15,3 1 18-15,3 0 11 0,9 3-5 16,9-1 10-16,14 0 12 0,15 1-8 15,15 0-7-15,6-2-3 0,-6 0 7 16,-5 1 4-16,-10 0-1 0,-4 0 0 16,-6 3 12-16,-8-1-3 0,-9-2-6 15,-8 1 3-15,-2-1-4 0,-3 1 0 16,0 2-2-16,-5 1 6 0,-4 3 6 16,-4 0 9-16,-11 2 9 0,-4 2-26 15,-15 5-5-15,-12 6-8 0,-13 1-1 16,-3-1 5-16,4-8 7 0,8-5-3 15,11-5-16-15,5-5-3 0,11-2-21 16,6-4-9-16,3 0-11 0,-1 0-23 16,3-1-24-16,3-5-30 0,11-15-53 15,5 2-94-15</inkml:trace>
  <inkml:trace contextRef="#ctx0" brushRef="#br0" timeOffset="80292.775">17352 13532 1207 0,'0'0'89'0,"0"0"-71"0,0 0-18 16,-23-103-16-16,-2 49-86 15,-5 0 37-15,0 14 28 0,3 13 16 16,6 14-19-16,2 4-26 0,-3 2-3 16,-3 2 23-16,-2 4 20 0,3 4 12 15,0 9 2-15,4 7 4 0,2 3 5 16,3 10 3-16,4 15 7 0,2 16 5 16,9 9 6-16,0 2 12 0,9-3-5 15,2-4 0-15,3 0 3 0,2 3-6 16,3 1 2-16,-2 1 0 15,0 1 1-15,0 0-1 0,-3-1 2 16,-1-1-3-16,-1 0-4 0,-3-2-1 16,-3-2-7-16,-2-5-6 0,-1-7-2 15,-2-8 1-15,0-6-4 0,-1-10-4 16,0-11-10-16,0-8-5 0,0-5 0 16,0-1-4-16,-1-2-13 0,-1-3-20 15,-4-5-28-15,-3-7-53 0,-14-30-57 16,2 0-71-16</inkml:trace>
  <inkml:trace contextRef="#ctx0" brushRef="#br0" timeOffset="80530.375">16618 13926 1090 0,'0'0'35'16,"0"0"-30"-16,0 0 30 0,0 0-34 15,0 0 0-15,0 0 1 0,123-52 0 16,-77 33 1-16,11-2-3 0,4 2 0 16,-1 4 0-16,-3 3-1 0,-5 4 1 15,-2 3-10-15,-1 2-6 0,-4 3-7 16,-2 1-24-16,0 4-22 0,-5 2-37 16,-3 4-34-16,-3 2-37 0,-9-1-59 15,-9-2-100-15</inkml:trace>
  <inkml:trace contextRef="#ctx0" brushRef="#br0" timeOffset="80889.741">17509 13830 1121 0,'0'0'91'0,"0"0"-57"15,0 0-34-15,0 0-10 0,0 0-80 16,0 0 26-16,0 0 18 15,28 64 25-15,-21-26-4 0,-2 13 3 16,3 8 6-16,2-3 14 0,0-13 2 16,-2-15-8-16,-2-14-4 0,1-3-6 15,2-1 5-15,-2-1 13 0,0 1 9 16,-2-6 7-16,1-2 1 0,-3-2 3 16,0-2-2-16,1-4 10 0,-1-5 9 15,1-5-11-15,2-3 1 0,-3-6-4 16,3-2-1-16,0 0 0 15,1 0 4-15,-1 3-5 0,5 1-9 16,-2 3-6-16,3 4-6 0,2-2-1 16,2 4-9-16,4-1-5 0,1 1-13 15,1 1-8-15,5 1-18 0,-2 0-23 16,2-1-41-16,1 1-54 0,9-4-44 16,-8 2-76-16</inkml:trace>
  <inkml:trace contextRef="#ctx0" brushRef="#br0" timeOffset="81311.576">18018 14143 776 0,'0'0'96'15,"0"0"-85"-15,0 0 24 0,0 0-25 16,0 0-10-16,0 0-1 0,98-42-11 15,-79 27 5-15,-1-5 7 0,3-2-5 16,1-5 4-16,4-8 1 0,2-9-5 16,1-12-4-16,-2 0-5 0,-7 5-6 15,-7 13 4-15,-7 16 14 0,-4 7 2 16,-2 3 9-16,0 1-1 0,-5 0-1 16,-3 2 2-16,-3 2-1 0,-2 3-4 15,-4 4-4-15,-4 5 0 0,-2 6 0 16,-4 6 2-16,0 6 3 0,-5 11-3 15,-1 9 1-15,3 6-1 0,3 4 2 16,12-8 3-16,7-8 7 0,6-12 13 16,2-6 7-16,0-3-3 0,6 3-12 15,2 1-7-15,5 2-7 0,4-4-5 16,3-1 0-16,3-3 0 0,0-5 0 16,2-3-1-16,1-3-3 0,1-3-10 15,1-1-11-15,0-6-16 0,0-4-40 16,-2-3-55-16,9-11-70 15,-8 3-89-15</inkml:trace>
  <inkml:trace contextRef="#ctx0" brushRef="#br0" timeOffset="82206.377">18862 13917 817 0,'0'0'186'0,"0"0"-115"0,0 0-44 16,-1-13-16-16,-3 0-11 15,-1-7-4-15,-3-4-4 0,-1-6-14 16,-1-1-15-16,1 1 7 0,-1-1 5 15,-1 1 18-15,2 1 5 0,-2 2-8 16,0 4 3-16,0 3 7 0,-1 5 0 16,-2 4 0-16,2 5-2 0,-6 4-8 15,2 4-2-15,-2 9 4 0,-3 10-1 16,0 17 0-16,-4 21 5 0,-2 19 4 16,5 6 3-16,7-6-1 15,7-16 12-15,8-16-2 0,4-8-12 16,4-10-6-16,2-8 0 0,1-8 6 15,1-4 1-15,4-4 0 0,5-1-1 16,6-3-1-16,7-13-1 0,9-13-1 16,3-10-3-16,-3-5-2 0,-6-1 8 15,-11 5 2-15,-6 6 13 0,-4 8 2 16,-8 6-1-16,-2 8-12 0,-4 5-4 16,0 1 0-16,-2 3-3 0,0 0-8 15,-4 7-4-15,-5 10-3 0,-8 16-14 16,-10 24-2-16,-10 22 4 0,-2 10 1 15,1 0 5-15,8-7 13 0,3-10 11 16,5 0 1-16,3-4-1 0,5-3-4 16,4-5-16-16,7-3-12 0,-2-7 6 15,5-7 26-15,1-12 7 0,3-10 5 16,0-7 4-16,2-4-1 0,1-1-4 16,1-2-8-16,3 0-3 0,-1-5-3 15,-1-2 3-15,1-2 3 0,-2-5 0 16,0-5 4-16,-3-4 7 0,0-5 1 15,-4-7-2-15,-1-6-8 0,-2-9 1 16,-4-6-1-16,-1 1 2 0,3 7-6 16,-1 11 1-16,2 10-2 0,3 5 0 15,0 3 6-15,0 1 12 0,0-2 11 16,3-3 9-16,3 3 8 0,4 0 7 16,4-1 10-16,1 2-20 15,3 2-10-15,-2 2 0 0,1 2-1 16,-4 2-12-16,0 2-16 0,-2 1-4 15,-5 1-19-15,0 0-23 0,-3 4-33 16,-4 10-91-16,-5-1-137 0,-4 1-249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01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Give the insight of why support and confidence is important in association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Give the insight of solution 1 : a subset with the same support is no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4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88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295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8845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1244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725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543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322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089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662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2487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2182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85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944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45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48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48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Pa</a:t>
            </a:r>
            <a:r>
              <a:rPr lang="en-US" altLang="zh-CN" dirty="0"/>
              <a:t>rallel: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space,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r>
              <a:rPr lang="en-US" altLang="zh-CN" dirty="0" err="1"/>
              <a:t>Patition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sequential</a:t>
            </a:r>
            <a:r>
              <a:rPr lang="zh-CN" altLang="en-US" dirty="0"/>
              <a:t> </a:t>
            </a:r>
            <a:r>
              <a:rPr lang="en-US" altLang="zh-CN" dirty="0"/>
              <a:t>processing,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/>
              <a:t>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43476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3837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Reorder the content to make it more logical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1060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90968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15424" indent="-275162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00652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40912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1981173" indent="-220130" defTabSz="8881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21433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861694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01955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742215" indent="-220130" defTabSz="88816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7225" y="1123950"/>
            <a:ext cx="5394325" cy="30353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499" y="4272812"/>
            <a:ext cx="5365915" cy="40470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1110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707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7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65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Introduce transactional database and transaction identifier, also revise the number (10,20,30,40,50) to (1,2,3,4,5)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51D4DC-1AD5-4972-AE8A-3459CECF8235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14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First introduce the union of two </a:t>
            </a:r>
            <a:r>
              <a:rPr lang="en-US" altLang="en-US" dirty="0" err="1">
                <a:cs typeface="Calibri"/>
              </a:rPr>
              <a:t>itemsets</a:t>
            </a:r>
            <a:endParaRPr lang="en-US" altLang="en-US" dirty="0" err="1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858"/>
            <a:ext cx="12192000" cy="995083"/>
          </a:xfrm>
        </p:spPr>
        <p:txBody>
          <a:bodyPr>
            <a:noAutofit/>
          </a:bodyPr>
          <a:lstStyle/>
          <a:p>
            <a:pPr algn="ctr" defTabSz="1219110"/>
            <a:r>
              <a:rPr lang="en-US" dirty="0"/>
              <a:t>CS 412 Intro. to Data Mining</a:t>
            </a:r>
            <a:endParaRPr lang="en-US" b="1" spc="0" dirty="0">
              <a:solidFill>
                <a:prstClr val="black"/>
              </a:solidFill>
              <a:effectLst>
                <a:outerShdw blurRad="50800" dist="38100" dir="2700000" algn="tl" rotWithShape="0">
                  <a:scrgbClr r="0" g="0" b="0">
                    <a:alpha val="43000"/>
                  </a:sc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08725"/>
            <a:ext cx="12192000" cy="1039906"/>
          </a:xfrm>
        </p:spPr>
        <p:txBody>
          <a:bodyPr>
            <a:noAutofit/>
          </a:bodyPr>
          <a:lstStyle/>
          <a:p>
            <a:r>
              <a:rPr lang="en-US" sz="3600" dirty="0"/>
              <a:t>Chapter 6. </a:t>
            </a:r>
            <a:r>
              <a:rPr lang="en-US" altLang="en-US" sz="3600" dirty="0"/>
              <a:t>Mining Frequent Patterns, Association and Correlations: Basic Concepts and Methods</a:t>
            </a:r>
          </a:p>
          <a:p>
            <a:r>
              <a:rPr lang="en-US" dirty="0"/>
              <a:t>Qi Li, Computer Science, Univ. Illinois at Urbana-Champaign,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92875"/>
            <a:ext cx="131127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3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Comparing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C5CAC2-3A2B-40A2-B83B-6026959A9EF7}"/>
                  </a:ext>
                </a:extLst>
              </p14:cNvPr>
              <p14:cNvContentPartPr/>
              <p14:nvPr/>
            </p14:nvContentPartPr>
            <p14:xfrm>
              <a:off x="1652760" y="1628640"/>
              <a:ext cx="6580440" cy="483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C5CAC2-3A2B-40A2-B83B-6026959A9E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3400" y="1619280"/>
                <a:ext cx="6599160" cy="48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c.</a:t>
            </a: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The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030405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dominates the database, and these two metrics ensure the popularity and correlation</a:t>
            </a:r>
            <a:r>
              <a:rPr lang="en-US" sz="2400" dirty="0">
                <a:cs typeface="Calibri"/>
              </a:rPr>
              <a:t> of X and 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C6571B-55DD-4E43-9685-B8EBD01D3FC3}"/>
                  </a:ext>
                </a:extLst>
              </p14:cNvPr>
              <p14:cNvContentPartPr/>
              <p14:nvPr/>
            </p14:nvContentPartPr>
            <p14:xfrm>
              <a:off x="1227240" y="1477080"/>
              <a:ext cx="10891080" cy="421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C6571B-55DD-4E43-9685-B8EBD01D3F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880" y="1467720"/>
                <a:ext cx="10909800" cy="42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such that,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5632" y="6306087"/>
            <a:ext cx="316469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33CC"/>
                </a:solidFill>
              </a:rPr>
              <a:t>(Q: Are these all rules?)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04A093-D23A-4599-B5BB-C8C7270F85ED}"/>
                  </a:ext>
                </a:extLst>
              </p14:cNvPr>
              <p14:cNvContentPartPr/>
              <p14:nvPr/>
            </p14:nvContentPartPr>
            <p14:xfrm>
              <a:off x="1403640" y="1652040"/>
              <a:ext cx="6828480" cy="506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04A093-D23A-4599-B5BB-C8C7270F8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280" y="1642680"/>
                <a:ext cx="6847200" cy="50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81E2BF-8210-4D50-9F83-FECBA12D3E78}"/>
                  </a:ext>
                </a:extLst>
              </p14:cNvPr>
              <p14:cNvContentPartPr/>
              <p14:nvPr/>
            </p14:nvContentPartPr>
            <p14:xfrm>
              <a:off x="6750360" y="5732640"/>
              <a:ext cx="1907640" cy="843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81E2BF-8210-4D50-9F83-FECBA12D3E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1000" y="5723280"/>
                <a:ext cx="1926360" cy="86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D58A8-606B-426A-9C03-7AD4FDFE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Patterns in Compressed Form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21AA65-0ADF-48CB-9B0A-C80F042FB904}"/>
              </a:ext>
            </a:extLst>
          </p:cNvPr>
          <p:cNvSpPr txBox="1">
            <a:spLocks noChangeArrowheads="1"/>
          </p:cNvSpPr>
          <p:nvPr/>
        </p:nvSpPr>
        <p:spPr>
          <a:xfrm>
            <a:off x="617316" y="1233218"/>
            <a:ext cx="11099011" cy="5398492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spcAft>
                <a:spcPts val="600"/>
              </a:spcAft>
            </a:pPr>
            <a:r>
              <a:rPr lang="en-US" altLang="en-US" sz="2400" dirty="0"/>
              <a:t>How to reduce the redundancy of the list of all the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?</a:t>
            </a:r>
            <a:endParaRPr lang="en-US" dirty="0"/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If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99</a:t>
            </a:r>
            <a:r>
              <a:rPr lang="en-US" altLang="en-US" sz="2400" dirty="0"/>
              <a:t>} and 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have the same support in the database</a:t>
            </a:r>
            <a:r>
              <a:rPr lang="en-US" altLang="en-US" sz="2400" dirty="0">
                <a:cs typeface="Calibri"/>
              </a:rPr>
              <a:t>, then we don't need to list both of them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78A91CC-8B7E-435C-A89C-97715C704D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7316" y="2198418"/>
            <a:ext cx="10578311" cy="3823692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Aft>
                <a:spcPts val="600"/>
              </a:spcAft>
            </a:pPr>
            <a:endParaRPr lang="en-US" altLang="en-US" sz="2400" dirty="0">
              <a:cs typeface="Calibri"/>
            </a:endParaRPr>
          </a:p>
          <a:p>
            <a:pPr marL="461645" indent="-461645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  A pattern (itemset)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  <a:endParaRPr lang="en-US" altLang="en-US" sz="2400" dirty="0">
              <a:cs typeface="Calibri"/>
            </a:endParaRP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Ex.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   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 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 </a:t>
            </a:r>
            <a:endParaRPr lang="en-US" altLang="en-US" sz="2400" dirty="0">
              <a:cs typeface="Calibri"/>
            </a:endParaRP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 </a:t>
            </a:r>
            <a:endParaRPr lang="en-US" altLang="en-US" sz="2400" dirty="0">
              <a:cs typeface="Calibri"/>
            </a:endParaRPr>
          </a:p>
          <a:p>
            <a:pPr marL="858520" lvl="2" indent="-474345">
              <a:spcAft>
                <a:spcPts val="600"/>
              </a:spcAft>
            </a:pPr>
            <a:r>
              <a:rPr lang="en-US" altLang="en-US" sz="2400" dirty="0"/>
              <a:t> Two: 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 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 </a:t>
            </a:r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9D2FDD-55E4-466A-95D3-E578503C3408}"/>
                  </a:ext>
                </a:extLst>
              </p14:cNvPr>
              <p14:cNvContentPartPr/>
              <p14:nvPr/>
            </p14:nvContentPartPr>
            <p14:xfrm>
              <a:off x="2623320" y="3147120"/>
              <a:ext cx="5838480" cy="335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9D2FDD-55E4-466A-95D3-E578503C3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960" y="3137760"/>
                <a:ext cx="5857200" cy="33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3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617316" y="1233218"/>
            <a:ext cx="10870411" cy="5398492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384175" lvl="2" indent="0" eaLnBrk="1" hangingPunct="1">
              <a:spcAft>
                <a:spcPts val="600"/>
              </a:spcAft>
              <a:buNone/>
            </a:pPr>
            <a:endParaRPr lang="en-US" altLang="en-US" sz="2400" dirty="0">
              <a:cs typeface="Calibri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Given </a:t>
            </a:r>
            <a:r>
              <a:rPr lang="en-US" sz="2400" dirty="0"/>
              <a:t> </a:t>
            </a:r>
            <a:endParaRPr lang="en-US" altLang="en-US" sz="2400" dirty="0"/>
          </a:p>
          <a:p>
            <a:pPr marL="737870" lvl="1" indent="-537845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  <a:endParaRPr lang="en-US" altLang="en-US" sz="2400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6D3E4-3F8B-453E-BFD8-A555FCA3948E}"/>
              </a:ext>
            </a:extLst>
          </p:cNvPr>
          <p:cNvSpPr txBox="1">
            <a:spLocks noChangeArrowheads="1"/>
          </p:cNvSpPr>
          <p:nvPr/>
        </p:nvSpPr>
        <p:spPr>
          <a:xfrm>
            <a:off x="2179039" y="2756713"/>
            <a:ext cx="5870510" cy="489000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altLang="en-US" sz="2400" dirty="0"/>
              <a:t>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 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 </a:t>
            </a:r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4F0008-5746-4051-869B-FCD8FEF92E16}"/>
                  </a:ext>
                </a:extLst>
              </p14:cNvPr>
              <p14:cNvContentPartPr/>
              <p14:nvPr/>
            </p14:nvContentPartPr>
            <p14:xfrm>
              <a:off x="2321640" y="3040560"/>
              <a:ext cx="6015600" cy="139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4F0008-5746-4051-869B-FCD8FEF92E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2280" y="3031200"/>
                <a:ext cx="6034320" cy="14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1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24953" y="1173020"/>
            <a:ext cx="9200938" cy="556029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pPr marL="461645" indent="-461645"/>
            <a:endParaRPr lang="en-US" altLang="en-US" sz="2400" dirty="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3FAD01-E317-4864-9BD6-14755B77F442}"/>
                  </a:ext>
                </a:extLst>
              </p14:cNvPr>
              <p14:cNvContentPartPr/>
              <p14:nvPr/>
            </p14:nvContentPartPr>
            <p14:xfrm>
              <a:off x="2492640" y="1554480"/>
              <a:ext cx="8629200" cy="398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3FAD01-E317-4864-9BD6-14755B77F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3280" y="1545120"/>
                <a:ext cx="8647920" cy="39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07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6075-EFE2-4728-8A58-DFAE4863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5" y="221676"/>
            <a:ext cx="11143627" cy="738909"/>
          </a:xfrm>
        </p:spPr>
        <p:txBody>
          <a:bodyPr>
            <a:noAutofit/>
          </a:bodyPr>
          <a:lstStyle/>
          <a:p>
            <a:r>
              <a:rPr lang="en-US" sz="3600" dirty="0"/>
              <a:t>Expressing Patterns in Compressed Form: Max-Patterns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D0CD7D1-A64D-4AB3-AEB2-7DFFA31F0F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4952" y="1173020"/>
            <a:ext cx="10868284" cy="5560290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858520" lvl="2" indent="-474345" eaLnBrk="1" hangingPunct="1">
              <a:spcAft>
                <a:spcPts val="600"/>
              </a:spcAft>
            </a:pPr>
            <a:endParaRPr lang="en-US" altLang="en-US" sz="2400" dirty="0"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>
                <a:solidFill>
                  <a:srgbClr val="FF0000"/>
                </a:solidFill>
              </a:rPr>
              <a:t>lossy compression</a:t>
            </a:r>
            <a:r>
              <a:rPr lang="en-US" altLang="en-US" sz="2400" dirty="0"/>
              <a:t>! </a:t>
            </a:r>
            <a:endParaRPr lang="en-US" altLang="en-US" sz="2400" dirty="0">
              <a:cs typeface="Calibri"/>
            </a:endParaRPr>
          </a:p>
          <a:p>
            <a:pPr marL="737870" lvl="1" indent="-537845"/>
            <a:r>
              <a:rPr lang="en-US" altLang="en-US" sz="2400" dirty="0"/>
              <a:t>We only know a subset of the max-pattern P, 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 , is frequent</a:t>
            </a:r>
            <a:endParaRPr lang="en-US" altLang="en-US" sz="2400" dirty="0">
              <a:cs typeface="Calibri"/>
            </a:endParaRP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11870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6473751" y="2455029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3822915" y="161452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must be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u="sng" dirty="0">
                <a:solidFill>
                  <a:srgbClr val="FF0000"/>
                </a:solidFill>
              </a:rPr>
              <a:t> must be frequent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59CDD7-82BB-439B-AC6C-60CEDC66524D}"/>
                  </a:ext>
                </a:extLst>
              </p14:cNvPr>
              <p14:cNvContentPartPr/>
              <p14:nvPr/>
            </p14:nvContentPartPr>
            <p14:xfrm>
              <a:off x="4875120" y="2670840"/>
              <a:ext cx="6373800" cy="171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59CDD7-82BB-439B-AC6C-60CEDC6652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5760" y="2661480"/>
                <a:ext cx="6392520" cy="17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Initially, scan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>
            <p:extLst/>
          </p:nvPr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>
            <p:extLst/>
          </p:nvPr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>
            <p:extLst/>
          </p:nvPr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>
            <p:extLst/>
          </p:nvPr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>
            <p:extLst/>
          </p:nvPr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>
            <p:extLst/>
          </p:nvPr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>
            <p:extLst/>
          </p:nvPr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>
            <p:extLst/>
          </p:nvPr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30546D-B402-494D-9726-6943EAE8F0B9}"/>
                  </a:ext>
                </a:extLst>
              </p14:cNvPr>
              <p14:cNvContentPartPr/>
              <p14:nvPr/>
            </p14:nvContentPartPr>
            <p14:xfrm>
              <a:off x="700200" y="953280"/>
              <a:ext cx="10364400" cy="575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30546D-B402-494D-9726-6943EAE8F0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840" y="943920"/>
                <a:ext cx="10383120" cy="57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9E0609B-A071-43EA-8495-23586C5BC8FC}"/>
                  </a:ext>
                </a:extLst>
              </p14:cNvPr>
              <p14:cNvContentPartPr/>
              <p14:nvPr/>
            </p14:nvContentPartPr>
            <p14:xfrm>
              <a:off x="2563200" y="1900080"/>
              <a:ext cx="8880840" cy="396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9E0609B-A071-43EA-8495-23586C5BC8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840" y="1890720"/>
                <a:ext cx="8899560" cy="39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Candidate Generation: An SQL Implementation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700" y="1155699"/>
            <a:ext cx="10585450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in an order</a:t>
            </a:r>
          </a:p>
          <a:p>
            <a:pPr eaLnBrk="1" hangingPunct="1"/>
            <a:r>
              <a:rPr lang="en-US" altLang="en-US" dirty="0"/>
              <a:t>Step 1: self-joining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insert into</a:t>
            </a:r>
            <a:r>
              <a:rPr lang="en-US" altLang="en-US" b="1" dirty="0"/>
              <a:t> </a:t>
            </a:r>
            <a:r>
              <a:rPr lang="en-US" altLang="en-US" b="1" i="1" dirty="0" err="1"/>
              <a:t>C</a:t>
            </a:r>
            <a:r>
              <a:rPr lang="en-US" altLang="en-US" b="1" i="1" baseline="-25000" dirty="0" err="1"/>
              <a:t>k</a:t>
            </a:r>
            <a:endParaRPr lang="en-US" altLang="en-US" b="1" i="1" baseline="-25000" dirty="0"/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select </a:t>
            </a:r>
            <a:r>
              <a:rPr lang="en-US" altLang="en-US" b="1" i="1" dirty="0"/>
              <a:t>p.item</a:t>
            </a:r>
            <a:r>
              <a:rPr lang="en-US" altLang="en-US" b="1" i="1" baseline="-25000" dirty="0"/>
              <a:t>1</a:t>
            </a:r>
            <a:r>
              <a:rPr lang="en-US" altLang="en-US" b="1" i="1" dirty="0"/>
              <a:t>, p.item</a:t>
            </a:r>
            <a:r>
              <a:rPr lang="en-US" altLang="en-US" b="1" i="1" baseline="-25000" dirty="0"/>
              <a:t>2</a:t>
            </a:r>
            <a:r>
              <a:rPr lang="en-US" altLang="en-US" b="1" i="1" dirty="0"/>
              <a:t>, …, p.item</a:t>
            </a:r>
            <a:r>
              <a:rPr lang="en-US" altLang="en-US" b="1" i="1" baseline="-25000" dirty="0"/>
              <a:t>k-1</a:t>
            </a:r>
            <a:r>
              <a:rPr lang="en-US" altLang="en-US" b="1" i="1" dirty="0"/>
              <a:t>, q.item</a:t>
            </a:r>
            <a:r>
              <a:rPr lang="en-US" altLang="en-US" b="1" i="1" baseline="-25000" dirty="0"/>
              <a:t>k-1</a:t>
            </a:r>
            <a:endParaRPr lang="en-US" altLang="en-US" b="1" dirty="0"/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from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k-1</a:t>
            </a:r>
            <a:r>
              <a:rPr lang="en-US" altLang="en-US" b="1" i="1" dirty="0"/>
              <a:t> as p, F</a:t>
            </a:r>
            <a:r>
              <a:rPr lang="en-US" altLang="en-US" b="1" i="1" baseline="-25000" dirty="0"/>
              <a:t>k-1 </a:t>
            </a:r>
            <a:r>
              <a:rPr lang="en-US" altLang="en-US" b="1" i="1" dirty="0"/>
              <a:t>as q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where </a:t>
            </a:r>
            <a:r>
              <a:rPr lang="en-US" altLang="en-US" b="1" i="1" dirty="0"/>
              <a:t>p.item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=</a:t>
            </a:r>
            <a:r>
              <a:rPr lang="en-US" altLang="en-US" b="1" i="1" dirty="0"/>
              <a:t> q.item</a:t>
            </a:r>
            <a:r>
              <a:rPr lang="en-US" altLang="en-US" b="1" i="1" baseline="-25000" dirty="0"/>
              <a:t>1</a:t>
            </a:r>
            <a:r>
              <a:rPr lang="en-US" altLang="en-US" b="1" i="1" dirty="0"/>
              <a:t>, …, p.item</a:t>
            </a:r>
            <a:r>
              <a:rPr lang="en-US" altLang="en-US" b="1" i="1" baseline="-25000" dirty="0"/>
              <a:t>k-2 </a:t>
            </a:r>
            <a:r>
              <a:rPr lang="en-US" altLang="en-US" b="1" dirty="0"/>
              <a:t>=</a:t>
            </a:r>
            <a:r>
              <a:rPr lang="en-US" altLang="en-US" b="1" i="1" dirty="0"/>
              <a:t> q.item</a:t>
            </a:r>
            <a:r>
              <a:rPr lang="en-US" altLang="en-US" b="1" i="1" baseline="-25000" dirty="0"/>
              <a:t>k-2</a:t>
            </a:r>
            <a:r>
              <a:rPr lang="en-US" altLang="en-US" b="1" i="1" dirty="0"/>
              <a:t>, p.item</a:t>
            </a:r>
            <a:r>
              <a:rPr lang="en-US" altLang="en-US" b="1" i="1" baseline="-25000" dirty="0"/>
              <a:t>k-1 </a:t>
            </a:r>
            <a:r>
              <a:rPr lang="en-US" altLang="en-US" b="1" i="1" dirty="0"/>
              <a:t>&lt; q.item</a:t>
            </a:r>
            <a:r>
              <a:rPr lang="en-US" altLang="en-US" b="1" i="1" baseline="-25000" dirty="0"/>
              <a:t>k-1</a:t>
            </a:r>
          </a:p>
          <a:p>
            <a:pPr eaLnBrk="1" hangingPunct="1"/>
            <a:r>
              <a:rPr lang="en-US" altLang="en-US" dirty="0"/>
              <a:t>Step 2: pruning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dirty="0"/>
              <a:t>for all </a:t>
            </a:r>
            <a:r>
              <a:rPr lang="en-US" altLang="en-US" b="1" i="1" dirty="0" err="1"/>
              <a:t>itemsets</a:t>
            </a:r>
            <a:r>
              <a:rPr lang="en-US" altLang="en-US" b="1" i="1" dirty="0"/>
              <a:t> c in </a:t>
            </a:r>
            <a:r>
              <a:rPr lang="en-US" altLang="en-US" b="1" i="1" dirty="0" err="1"/>
              <a:t>C</a:t>
            </a:r>
            <a:r>
              <a:rPr lang="en-US" altLang="en-US" b="1" i="1" baseline="-25000" dirty="0" err="1"/>
              <a:t>k</a:t>
            </a:r>
            <a:r>
              <a:rPr lang="en-US" altLang="en-US" b="1" i="1" dirty="0"/>
              <a:t> </a:t>
            </a:r>
            <a:r>
              <a:rPr lang="en-US" altLang="en-US" dirty="0"/>
              <a:t>do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en-US" dirty="0"/>
              <a:t>for all </a:t>
            </a:r>
            <a:r>
              <a:rPr lang="en-US" altLang="en-US" b="1" i="1" dirty="0"/>
              <a:t>(k-1)-subsets s of c </a:t>
            </a:r>
            <a:r>
              <a:rPr lang="en-US" altLang="en-US" dirty="0"/>
              <a:t>do</a:t>
            </a:r>
          </a:p>
          <a:p>
            <a:pPr lvl="3" eaLnBrk="1" hangingPunct="1">
              <a:buFont typeface="Wingdings" pitchFamily="2" charset="2"/>
              <a:buNone/>
            </a:pPr>
            <a:r>
              <a:rPr lang="en-US" altLang="en-US" b="1" dirty="0"/>
              <a:t>if </a:t>
            </a:r>
            <a:r>
              <a:rPr lang="en-US" altLang="en-US" i="1" dirty="0"/>
              <a:t>(s is not in F</a:t>
            </a:r>
            <a:r>
              <a:rPr lang="en-US" altLang="en-US" i="1" baseline="-25000" dirty="0"/>
              <a:t>k-1</a:t>
            </a:r>
            <a:r>
              <a:rPr lang="en-US" altLang="en-US" i="1" dirty="0"/>
              <a:t>) </a:t>
            </a:r>
            <a:r>
              <a:rPr lang="en-US" altLang="en-US" b="1" dirty="0"/>
              <a:t>then delete </a:t>
            </a:r>
            <a:r>
              <a:rPr lang="en-US" altLang="en-US" i="1" dirty="0"/>
              <a:t>c</a:t>
            </a:r>
            <a:r>
              <a:rPr lang="en-US" altLang="en-US" b="1" dirty="0"/>
              <a:t> from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908801" y="1524001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518400" y="1905000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550400" y="1905000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" name="Minus 7"/>
          <p:cNvSpPr/>
          <p:nvPr/>
        </p:nvSpPr>
        <p:spPr bwMode="auto">
          <a:xfrm>
            <a:off x="6981825" y="1866900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Minus 8"/>
          <p:cNvSpPr/>
          <p:nvPr/>
        </p:nvSpPr>
        <p:spPr bwMode="auto">
          <a:xfrm>
            <a:off x="7997825" y="1866900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8994775" y="1857375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10039350" y="1857375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404101" y="2209801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9550400" y="2209801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924800" y="2057400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982200" y="2057400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Minus 15"/>
          <p:cNvSpPr/>
          <p:nvPr/>
        </p:nvSpPr>
        <p:spPr bwMode="auto">
          <a:xfrm>
            <a:off x="7772400" y="2514600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544" name="Curved Up Arrow 16"/>
          <p:cNvSpPr>
            <a:spLocks noChangeArrowheads="1"/>
          </p:cNvSpPr>
          <p:nvPr/>
        </p:nvSpPr>
        <p:spPr bwMode="auto">
          <a:xfrm rot="-922558">
            <a:off x="8066618" y="2265363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5200" y="1143000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1143000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9205384" y="2057400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34440" y="3101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22" name="Curved Right Arrow 21"/>
          <p:cNvSpPr/>
          <p:nvPr/>
        </p:nvSpPr>
        <p:spPr bwMode="auto">
          <a:xfrm rot="20251953">
            <a:off x="9255556" y="2451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7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287180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02259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Partitioning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Hashing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C74B43-C0F5-48BE-9E71-4EA369EB3E55}"/>
                  </a:ext>
                </a:extLst>
              </p14:cNvPr>
              <p14:cNvContentPartPr/>
              <p14:nvPr/>
            </p14:nvContentPartPr>
            <p14:xfrm>
              <a:off x="5216040" y="2123280"/>
              <a:ext cx="783360" cy="58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C74B43-C0F5-48BE-9E71-4EA369EB3E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680" y="2113920"/>
                <a:ext cx="802080" cy="60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>
                  <a:solidFill>
                    <a:srgbClr val="000000"/>
                  </a:solidFill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1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1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2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solidFill>
                    <a:srgbClr val="000000"/>
                  </a:solidFill>
                  <a:latin typeface="Tahoma" pitchFamily="34" charset="0"/>
                </a:rPr>
                <a:t>2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solidFill>
                    <a:srgbClr val="000000"/>
                  </a:solidFill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solidFill>
                    <a:srgbClr val="000000"/>
                  </a:solidFill>
                  <a:latin typeface="Tahoma" pitchFamily="34" charset="0"/>
                </a:rPr>
                <a:t>k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r>
                <a:rPr lang="en-US" altLang="en-US" sz="1800" dirty="0" err="1">
                  <a:solidFill>
                    <a:srgbClr val="000000"/>
                  </a:solidFill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solidFill>
                    <a:srgbClr val="000000"/>
                  </a:solidFill>
                  <a:latin typeface="Tahoma" pitchFamily="34" charset="0"/>
                </a:rPr>
                <a:t>k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sup(X) &lt; </a:t>
              </a:r>
              <a:r>
                <a:rPr lang="el-GR" altLang="en-US" sz="1800" dirty="0">
                  <a:solidFill>
                    <a:srgbClr val="000000"/>
                  </a:solidFill>
                  <a:latin typeface="Tahoma" pitchFamily="34" charset="0"/>
                </a:rPr>
                <a:t>σ</a:t>
              </a:r>
              <a:r>
                <a:rPr lang="en-US" altLang="en-US" sz="1800" dirty="0">
                  <a:solidFill>
                    <a:srgbClr val="000000"/>
                  </a:solidFill>
                  <a:latin typeface="Tahoma" pitchFamily="34" charset="0"/>
                </a:rPr>
                <a:t>|TDB|</a:t>
              </a:r>
              <a:endParaRPr lang="en-US" altLang="en-US" sz="1800" baseline="-250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</a:rPr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</a:rPr>
                <a:t>. . 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91D5F1-7595-4091-84BF-0B4E6A2CF8CC}"/>
                  </a:ext>
                </a:extLst>
              </p14:cNvPr>
              <p14:cNvContentPartPr/>
              <p14:nvPr/>
            </p14:nvContentPartPr>
            <p14:xfrm>
              <a:off x="1404000" y="3548160"/>
              <a:ext cx="9841680" cy="80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91D5F1-7595-4091-84BF-0B4E6A2CF8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40" y="3538800"/>
                <a:ext cx="9860400" cy="8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87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kern="0"/>
              <a:t>Pattern </a:t>
            </a:r>
            <a:r>
              <a:rPr lang="en-US" altLang="en-US" kern="0" dirty="0"/>
              <a:t>Discovery: </a:t>
            </a:r>
            <a:r>
              <a:rPr lang="en-US" altLang="en-US" dirty="0"/>
              <a:t>Basic Concepts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710" y="1645920"/>
            <a:ext cx="10640290" cy="4012602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 dirty="0"/>
              <a:t> </a:t>
            </a:r>
            <a:r>
              <a:rPr lang="en-US" altLang="en-US" dirty="0">
                <a:latin typeface="Calibri" pitchFamily="34" charset="0"/>
              </a:rPr>
              <a:t>What Is Pattern Discovery?   Why Is It Important?	</a:t>
            </a:r>
          </a:p>
          <a:p>
            <a:pPr>
              <a:lnSpc>
                <a:spcPct val="3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>
                <a:latin typeface="Calibri" pitchFamily="34" charset="0"/>
              </a:rPr>
              <a:t> Basic Concepts: Frequent Patterns and Association Rules</a:t>
            </a:r>
          </a:p>
          <a:p>
            <a:pPr>
              <a:lnSpc>
                <a:spcPct val="3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>
                <a:solidFill>
                  <a:prstClr val="black"/>
                </a:solidFill>
              </a:rPr>
              <a:t> Compressed Representation: Closed Patterns and Max-Patterns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9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52525"/>
            <a:ext cx="11277600" cy="2870835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</a:rPr>
              <a:t>Method: Scan DB twice (A. </a:t>
            </a:r>
            <a:r>
              <a:rPr lang="en-US" altLang="en-US" sz="2400" dirty="0" err="1">
                <a:solidFill>
                  <a:srgbClr val="000000"/>
                </a:solidFill>
              </a:rPr>
              <a:t>Savasere</a:t>
            </a:r>
            <a:r>
              <a:rPr lang="en-US" altLang="en-US" sz="2400" dirty="0">
                <a:solidFill>
                  <a:srgbClr val="000000"/>
                </a:solidFill>
              </a:rPr>
              <a:t>, E. </a:t>
            </a:r>
            <a:r>
              <a:rPr lang="en-US" altLang="en-US" sz="2400" dirty="0" err="1">
                <a:solidFill>
                  <a:srgbClr val="000000"/>
                </a:solidFill>
              </a:rPr>
              <a:t>Omiecinski</a:t>
            </a:r>
            <a:r>
              <a:rPr lang="en-US" altLang="en-US" sz="2400" dirty="0">
                <a:solidFill>
                  <a:srgbClr val="000000"/>
                </a:solidFill>
              </a:rPr>
              <a:t> and S. </a:t>
            </a:r>
            <a:r>
              <a:rPr lang="en-US" altLang="en-US" sz="2400" dirty="0" err="1">
                <a:solidFill>
                  <a:srgbClr val="000000"/>
                </a:solidFill>
              </a:rPr>
              <a:t>Navathe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VLDB’95</a:t>
            </a:r>
            <a:r>
              <a:rPr lang="en-US" altLang="en-US" sz="2400" i="1" dirty="0">
                <a:solidFill>
                  <a:srgbClr val="637052"/>
                </a:solidFill>
              </a:rPr>
              <a:t>)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Scan 1: Partition database so that each partition can fit in main memory (why?)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Mine local frequent patterns in this partition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Scan 2: Consolidate global frequent patterns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Find global frequent itemset candidates (those frequent in at least one partition)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Find the true frequency of those candidates, by scanning </a:t>
            </a:r>
            <a:r>
              <a:rPr lang="en-US" altLang="en-US" sz="2400" dirty="0" err="1">
                <a:solidFill>
                  <a:srgbClr val="000000"/>
                </a:solidFill>
              </a:rPr>
              <a:t>TDB</a:t>
            </a:r>
            <a:r>
              <a:rPr lang="en-US" altLang="en-US" sz="2400" baseline="-25000" dirty="0" err="1">
                <a:solidFill>
                  <a:srgbClr val="000000"/>
                </a:solidFill>
              </a:rPr>
              <a:t>i</a:t>
            </a:r>
            <a:r>
              <a:rPr lang="en-US" altLang="en-US" sz="2400" dirty="0">
                <a:solidFill>
                  <a:srgbClr val="000000"/>
                </a:solidFill>
              </a:rPr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6201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198581"/>
            <a:ext cx="10987726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DHP (Direct Hashing and Pruning): (J. Park, M. Chen, and P. Yu, SIGMOD’95)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Hashing: Different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may have the same hash value: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/>
              <a:t>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scan: When counting the 1-itemset, hash 2-itemset to calculate the bucket count</a:t>
            </a:r>
          </a:p>
          <a:p>
            <a:r>
              <a:rPr lang="en-US" altLang="en-US" sz="2400" dirty="0"/>
              <a:t>Observation:   A </a:t>
            </a:r>
            <a:r>
              <a:rPr lang="en-US" altLang="en-US" sz="2400" i="1" dirty="0"/>
              <a:t>k</a:t>
            </a:r>
            <a:r>
              <a:rPr lang="en-US" altLang="en-US" sz="2400" dirty="0"/>
              <a:t>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cannot be frequent if its corresponding hashing bucket count is below the </a:t>
            </a:r>
            <a:r>
              <a:rPr lang="en-US" altLang="en-US" sz="2400" i="1" dirty="0" err="1"/>
              <a:t>minsup</a:t>
            </a:r>
            <a:r>
              <a:rPr lang="en-US" altLang="en-US" sz="2400" dirty="0"/>
              <a:t> threshold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</a:t>
            </a:r>
          </a:p>
          <a:p>
            <a:pPr lvl="1"/>
            <a:r>
              <a:rPr lang="en-US" altLang="en-US" sz="2400" dirty="0"/>
              <a:t>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8527322" y="4960363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908820" y="3055347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D969F0C-2A16-450D-9F7A-DC20D810449C}"/>
                  </a:ext>
                </a:extLst>
              </p14:cNvPr>
              <p14:cNvContentPartPr/>
              <p14:nvPr/>
            </p14:nvContentPartPr>
            <p14:xfrm>
              <a:off x="7880760" y="3376440"/>
              <a:ext cx="4223520" cy="1840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D969F0C-2A16-450D-9F7A-DC20D81044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1400" y="3367080"/>
                <a:ext cx="4242240" cy="18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depth-first search algorithm using set intersection [</a:t>
            </a:r>
            <a:r>
              <a:rPr lang="en-US" altLang="en-US" sz="2400" dirty="0" err="1"/>
              <a:t>Zaki</a:t>
            </a:r>
            <a:r>
              <a:rPr lang="en-US" altLang="en-US" sz="2400" dirty="0"/>
              <a:t> et al. @KDD’97]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 err="1"/>
              <a:t>Tid</a:t>
            </a:r>
            <a:r>
              <a:rPr lang="en-US" altLang="en-US" sz="2400" dirty="0"/>
              <a:t>-List: List of transaction-ids containing an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format: t(e) = {T</a:t>
            </a:r>
            <a:r>
              <a:rPr lang="en-US" altLang="en-US" sz="2400" baseline="-25000" dirty="0"/>
              <a:t>10</a:t>
            </a:r>
            <a:r>
              <a:rPr lang="en-US" altLang="en-US" sz="2400" dirty="0"/>
              <a:t>, 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, T</a:t>
            </a:r>
            <a:r>
              <a:rPr lang="en-US" altLang="en-US" sz="2400" baseline="-25000" dirty="0"/>
              <a:t>30</a:t>
            </a:r>
            <a:r>
              <a:rPr lang="en-US" altLang="en-US" sz="2400" dirty="0"/>
              <a:t>}; t(a) = {T</a:t>
            </a:r>
            <a:r>
              <a:rPr lang="en-US" altLang="en-US" sz="2400" baseline="-25000" dirty="0"/>
              <a:t>10,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}; t(ae) = {T</a:t>
            </a:r>
            <a:r>
              <a:rPr lang="en-US" altLang="en-US" sz="2400" baseline="-25000" dirty="0"/>
              <a:t>10,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20</a:t>
            </a:r>
            <a:r>
              <a:rPr lang="en-US" altLang="en-US" sz="2400" dirty="0"/>
              <a:t>}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Deriving frequent patterns based on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60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8619068" cy="5491186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064CB8-589A-45EB-8FA0-BBF6274BD696}"/>
                  </a:ext>
                </a:extLst>
              </p14:cNvPr>
              <p14:cNvContentPartPr/>
              <p14:nvPr/>
            </p14:nvContentPartPr>
            <p14:xfrm>
              <a:off x="8009280" y="1369800"/>
              <a:ext cx="3011760" cy="82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064CB8-589A-45EB-8FA0-BBF6274BD6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9920" y="1360440"/>
                <a:ext cx="3030480" cy="8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9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Why Mining Frequent Patterns by Pattern Growth?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err="1"/>
              <a:t>FPGrowth</a:t>
            </a:r>
            <a:r>
              <a:rPr lang="en-US" altLang="en-US" sz="2400" dirty="0"/>
              <a:t> (</a:t>
            </a:r>
            <a:r>
              <a:rPr lang="en-US" altLang="zh-CN" sz="2400" dirty="0"/>
              <a:t>J. Han, J. Pei, Y. Yin, “Mining Frequent Patterns without Candidate Generation,” SIGMOD 2000)</a:t>
            </a:r>
            <a:endParaRPr lang="en-US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77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Prerequisite: Find frequent 1-itemset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2895536" y="4120859"/>
            <a:ext cx="60711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5012688" y="5660486"/>
            <a:ext cx="2294282" cy="430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04100"/>
              </p:ext>
            </p:extLst>
          </p:nvPr>
        </p:nvGraphicFramePr>
        <p:xfrm>
          <a:off x="3222217" y="1531168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4636538" y="4803121"/>
            <a:ext cx="3026791" cy="430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4875030" y="4526122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0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2310713" y="3915948"/>
            <a:ext cx="73399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AutoNum type="arabicPeriod" startAt="3"/>
            </a:pPr>
            <a:r>
              <a:rPr lang="en-US" altLang="en-US" sz="2200" dirty="0">
                <a:solidFill>
                  <a:srgbClr val="000000"/>
                </a:solidFill>
              </a:rPr>
              <a:t>Scan DB again, find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815472"/>
              </p:ext>
            </p:extLst>
          </p:nvPr>
        </p:nvGraphicFramePr>
        <p:xfrm>
          <a:off x="2324463" y="1494096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5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74351"/>
              </p:ext>
            </p:extLst>
          </p:nvPr>
        </p:nvGraphicFramePr>
        <p:xfrm>
          <a:off x="7679156" y="2667714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9636067" y="1743007"/>
            <a:ext cx="1749793" cy="3657813"/>
            <a:chOff x="6172200" y="2898540"/>
            <a:chExt cx="1312122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248400" y="3939846"/>
              <a:ext cx="843171" cy="610466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199999" y="5814620"/>
              <a:ext cx="873488" cy="203735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172200" y="6328967"/>
              <a:ext cx="874336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85352" y="3679967"/>
            <a:ext cx="6071192" cy="149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400"/>
              </a:spcBef>
              <a:buClrTx/>
              <a:buSzTx/>
              <a:buAutoNum type="arabicPeriod" startAt="4"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  <a:p>
            <a:pPr eaLnBrk="1" hangingPunct="1">
              <a:spcBef>
                <a:spcPts val="400"/>
              </a:spcBef>
              <a:buClrTx/>
              <a:buSzTx/>
              <a:buAutoNum type="arabicPeriod" startAt="4"/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50793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9898950" y="3448826"/>
            <a:ext cx="918070" cy="212735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94789" y="2211661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8466" y="1331834"/>
            <a:ext cx="3233580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the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r>
              <a:rPr lang="en-US" dirty="0">
                <a:solidFill>
                  <a:srgbClr val="000000"/>
                </a:solidFill>
              </a:rPr>
              <a:t>  frequent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</a:rPr>
              <a:t>Itemlist</a:t>
            </a:r>
            <a:r>
              <a:rPr lang="en-US" dirty="0">
                <a:solidFill>
                  <a:srgbClr val="000000"/>
                </a:solidFill>
              </a:rPr>
              <a:t>: “</a:t>
            </a:r>
            <a:r>
              <a:rPr lang="en-US" i="1" dirty="0">
                <a:solidFill>
                  <a:srgbClr val="000000"/>
                </a:solidFill>
              </a:rPr>
              <a:t>f, c, a, m, p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14:cNvPr>
              <p14:cNvContentPartPr/>
              <p14:nvPr/>
            </p14:nvContentPartPr>
            <p14:xfrm>
              <a:off x="5096880" y="2393640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7520" y="2384280"/>
                <a:ext cx="1145160" cy="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19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15531"/>
              </p:ext>
            </p:extLst>
          </p:nvPr>
        </p:nvGraphicFramePr>
        <p:xfrm>
          <a:off x="7679156" y="2632989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64664" y="3694320"/>
            <a:ext cx="6071192" cy="149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4.  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  <a:p>
            <a:pPr eaLnBrk="1" hangingPunct="1">
              <a:spcBef>
                <a:spcPts val="400"/>
              </a:spcBef>
              <a:buClrTx/>
              <a:buSzTx/>
              <a:buFontTx/>
              <a:buAutoNum type="arabicPeriod"/>
            </a:pPr>
            <a:endParaRPr lang="en-US" altLang="en-US" sz="2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0970" y="1393934"/>
            <a:ext cx="3313664" cy="67710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the 2</a:t>
            </a:r>
            <a:r>
              <a:rPr lang="en-US" baseline="30000" dirty="0">
                <a:solidFill>
                  <a:srgbClr val="000000"/>
                </a:solidFill>
              </a:rPr>
              <a:t>nd</a:t>
            </a:r>
            <a:r>
              <a:rPr lang="en-US" dirty="0">
                <a:solidFill>
                  <a:srgbClr val="000000"/>
                </a:solidFill>
              </a:rPr>
              <a:t> frequent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</a:rPr>
              <a:t>itemlist</a:t>
            </a:r>
            <a:r>
              <a:rPr lang="en-US" dirty="0">
                <a:solidFill>
                  <a:srgbClr val="000000"/>
                </a:solidFill>
              </a:rPr>
              <a:t> “</a:t>
            </a:r>
            <a:r>
              <a:rPr lang="en-US" i="1" dirty="0">
                <a:solidFill>
                  <a:srgbClr val="000000"/>
                </a:solidFill>
              </a:rPr>
              <a:t>f, c, a, b, m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28" name="Group 6"/>
          <p:cNvGrpSpPr>
            <a:grpSpLocks/>
          </p:cNvGrpSpPr>
          <p:nvPr/>
        </p:nvGrpSpPr>
        <p:grpSpPr bwMode="auto">
          <a:xfrm>
            <a:off x="9489639" y="1770092"/>
            <a:ext cx="2330157" cy="3632753"/>
            <a:chOff x="6109021" y="2944293"/>
            <a:chExt cx="1747322" cy="3632753"/>
          </a:xfrm>
        </p:grpSpPr>
        <p:sp>
          <p:nvSpPr>
            <p:cNvPr id="29" name="Text Box 4"/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37" name="AutoShape 12"/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40" name="AutoShape 15"/>
            <p:cNvCxnSpPr>
              <a:cxnSpLocks noChangeShapeType="1"/>
              <a:stCxn id="30" idx="2"/>
              <a:endCxn id="39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43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6" name="AutoShape 21"/>
            <p:cNvCxnSpPr>
              <a:cxnSpLocks noChangeShapeType="1"/>
              <a:stCxn id="39" idx="2"/>
              <a:endCxn id="42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22"/>
            <p:cNvCxnSpPr>
              <a:cxnSpLocks noChangeShapeType="1"/>
              <a:stCxn id="42" idx="2"/>
              <a:endCxn id="44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23"/>
            <p:cNvCxnSpPr>
              <a:cxnSpLocks noChangeShapeType="1"/>
              <a:stCxn id="42" idx="2"/>
              <a:endCxn id="43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24"/>
            <p:cNvCxnSpPr>
              <a:cxnSpLocks noChangeShapeType="1"/>
              <a:stCxn id="44" idx="2"/>
              <a:endCxn id="45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1" name="AutoShape 26"/>
            <p:cNvCxnSpPr>
              <a:cxnSpLocks noChangeShapeType="1"/>
              <a:stCxn id="43" idx="2"/>
              <a:endCxn id="50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6248399" y="3884743"/>
              <a:ext cx="872136" cy="637154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 flipV="1">
              <a:off x="6172199" y="5652413"/>
              <a:ext cx="1299576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35"/>
            <p:cNvSpPr>
              <a:spLocks/>
            </p:cNvSpPr>
            <p:nvPr/>
          </p:nvSpPr>
          <p:spPr bwMode="auto">
            <a:xfrm flipV="1">
              <a:off x="6109021" y="5856558"/>
              <a:ext cx="679735" cy="1469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Freeform 36"/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6172200" y="6374686"/>
              <a:ext cx="679735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8" name="Freeform 28"/>
          <p:cNvSpPr>
            <a:spLocks/>
          </p:cNvSpPr>
          <p:nvPr/>
        </p:nvSpPr>
        <p:spPr bwMode="auto">
          <a:xfrm>
            <a:off x="9675507" y="3330340"/>
            <a:ext cx="1102208" cy="425862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3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46784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94789" y="2176936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FFC649-97F2-4C71-8D6C-325507D446A8}"/>
                  </a:ext>
                </a:extLst>
              </p14:cNvPr>
              <p14:cNvContentPartPr/>
              <p14:nvPr/>
            </p14:nvContentPartPr>
            <p14:xfrm>
              <a:off x="5093640" y="1828440"/>
              <a:ext cx="7038720" cy="3647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FFC649-97F2-4C71-8D6C-325507D446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4280" y="1819080"/>
                <a:ext cx="7057440" cy="36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72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a Transaction DB</a:t>
            </a:r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77021" y="3716927"/>
            <a:ext cx="607119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4.  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88234" y="1368593"/>
            <a:ext cx="4067471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inserting all the frequent </a:t>
            </a:r>
            <a:r>
              <a:rPr lang="en-US" dirty="0" err="1">
                <a:solidFill>
                  <a:srgbClr val="000000"/>
                </a:solidFill>
              </a:rPr>
              <a:t>itemlists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34" name="Group 6"/>
          <p:cNvGrpSpPr>
            <a:grpSpLocks/>
          </p:cNvGrpSpPr>
          <p:nvPr/>
        </p:nvGrpSpPr>
        <p:grpSpPr bwMode="auto">
          <a:xfrm>
            <a:off x="8819924" y="1851076"/>
            <a:ext cx="3319548" cy="3614233"/>
            <a:chOff x="6172199" y="2962813"/>
            <a:chExt cx="2489240" cy="3614233"/>
          </a:xfrm>
        </p:grpSpPr>
        <p:sp>
          <p:nvSpPr>
            <p:cNvPr id="35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56" name="AutoShape 9"/>
            <p:cNvCxnSpPr>
              <a:cxnSpLocks noChangeShapeType="1"/>
              <a:stCxn id="38" idx="2"/>
              <a:endCxn id="41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10"/>
            <p:cNvCxnSpPr>
              <a:cxnSpLocks noChangeShapeType="1"/>
              <a:stCxn id="41" idx="2"/>
              <a:endCxn id="53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AutoShape 11"/>
            <p:cNvCxnSpPr>
              <a:cxnSpLocks noChangeShapeType="1"/>
              <a:stCxn id="35" idx="2"/>
              <a:endCxn id="3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AutoShape 12"/>
            <p:cNvCxnSpPr>
              <a:cxnSpLocks noChangeShapeType="1"/>
              <a:stCxn id="35" idx="2"/>
              <a:endCxn id="36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64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65" name="AutoShape 15"/>
            <p:cNvCxnSpPr>
              <a:cxnSpLocks noChangeShapeType="1"/>
              <a:stCxn id="36" idx="2"/>
              <a:endCxn id="64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AutoShape 16"/>
            <p:cNvCxnSpPr>
              <a:cxnSpLocks noChangeShapeType="1"/>
              <a:stCxn id="36" idx="2"/>
              <a:endCxn id="63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69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70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71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72" name="AutoShape 21"/>
            <p:cNvCxnSpPr>
              <a:cxnSpLocks noChangeShapeType="1"/>
              <a:stCxn id="64" idx="2"/>
              <a:endCxn id="67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" name="AutoShape 22"/>
            <p:cNvCxnSpPr>
              <a:cxnSpLocks noChangeShapeType="1"/>
              <a:stCxn id="67" idx="2"/>
              <a:endCxn id="70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23"/>
            <p:cNvCxnSpPr>
              <a:cxnSpLocks noChangeShapeType="1"/>
              <a:stCxn id="67" idx="2"/>
              <a:endCxn id="69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AutoShape 24"/>
            <p:cNvCxnSpPr>
              <a:cxnSpLocks noChangeShapeType="1"/>
              <a:stCxn id="70" idx="2"/>
              <a:endCxn id="71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77" name="AutoShape 26"/>
            <p:cNvCxnSpPr>
              <a:cxnSpLocks noChangeShapeType="1"/>
              <a:stCxn id="69" idx="2"/>
              <a:endCxn id="76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6577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30"/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 flipV="1">
              <a:off x="6248400" y="5165476"/>
              <a:ext cx="814844" cy="78432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32"/>
            <p:cNvSpPr>
              <a:spLocks/>
            </p:cNvSpPr>
            <p:nvPr/>
          </p:nvSpPr>
          <p:spPr bwMode="auto">
            <a:xfrm flipV="1">
              <a:off x="6172199" y="5652413"/>
              <a:ext cx="1299576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33"/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34"/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35"/>
            <p:cNvSpPr>
              <a:spLocks/>
            </p:cNvSpPr>
            <p:nvPr/>
          </p:nvSpPr>
          <p:spPr bwMode="auto">
            <a:xfrm flipV="1">
              <a:off x="6199999" y="5871373"/>
              <a:ext cx="679735" cy="1469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5" name="Freeform 36"/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" name="Freeform 37"/>
            <p:cNvSpPr>
              <a:spLocks/>
            </p:cNvSpPr>
            <p:nvPr/>
          </p:nvSpPr>
          <p:spPr bwMode="auto">
            <a:xfrm>
              <a:off x="6172200" y="6374686"/>
              <a:ext cx="679735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7" name="Freeform 38"/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8" name="Freeform 31"/>
          <p:cNvSpPr>
            <a:spLocks/>
          </p:cNvSpPr>
          <p:nvPr/>
        </p:nvSpPr>
        <p:spPr bwMode="auto">
          <a:xfrm flipV="1">
            <a:off x="8921543" y="3438575"/>
            <a:ext cx="1126049" cy="371694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46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46784"/>
              </p:ext>
            </p:extLst>
          </p:nvPr>
        </p:nvGraphicFramePr>
        <p:xfrm>
          <a:off x="170362" y="1376678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23439" y="2234811"/>
            <a:ext cx="1853289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259803"/>
              </p:ext>
            </p:extLst>
          </p:nvPr>
        </p:nvGraphicFramePr>
        <p:xfrm>
          <a:off x="7007806" y="2690864"/>
          <a:ext cx="2480668" cy="27431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1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0BEB89-5831-45E0-988B-4824C4C45497}"/>
                  </a:ext>
                </a:extLst>
              </p14:cNvPr>
              <p14:cNvContentPartPr/>
              <p14:nvPr/>
            </p14:nvContentPartPr>
            <p14:xfrm>
              <a:off x="4610520" y="1547640"/>
              <a:ext cx="7518240" cy="477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0BEB89-5831-45E0-988B-4824C4C454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1160" y="1538280"/>
                <a:ext cx="7536960" cy="47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8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We start to calculate the conditional database from bottom to top (from the least frequent item)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Conditional database: </a:t>
            </a:r>
            <a:r>
              <a:rPr lang="en-US" altLang="ja-JP" sz="2400" dirty="0"/>
              <a:t>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 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</a:t>
            </a:r>
            <a:r>
              <a:rPr lang="en-US" altLang="en-US" sz="2400" dirty="0"/>
              <a:t>Patterns containing </a:t>
            </a:r>
            <a:r>
              <a:rPr lang="en-US" altLang="en-US" sz="2400" i="1" dirty="0"/>
              <a:t>p)</a:t>
            </a:r>
            <a:r>
              <a:rPr lang="en-US" altLang="en-US" sz="2400" dirty="0"/>
              <a:t>: 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4"/>
            <a:ext cx="3891304" cy="1195954"/>
            <a:chOff x="4794950" y="3451978"/>
            <a:chExt cx="2977710" cy="1196034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738714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D9101F-53B4-454F-B541-D40081BB4647}"/>
                  </a:ext>
                </a:extLst>
              </p14:cNvPr>
              <p14:cNvContentPartPr/>
              <p14:nvPr/>
            </p14:nvContentPartPr>
            <p14:xfrm>
              <a:off x="3741480" y="3742920"/>
              <a:ext cx="5183280" cy="308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D9101F-53B4-454F-B541-D40081BB46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2120" y="3733560"/>
                <a:ext cx="5202000" cy="31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584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</a:t>
            </a:r>
            <a:r>
              <a:rPr lang="en-US" altLang="en-US" sz="2400" dirty="0"/>
              <a:t>Patterns containing </a:t>
            </a:r>
            <a:r>
              <a:rPr lang="en-US" altLang="en-US" sz="2400" i="1" dirty="0"/>
              <a:t>p)</a:t>
            </a:r>
            <a:r>
              <a:rPr lang="en-US" altLang="en-US" sz="2400" dirty="0"/>
              <a:t>: 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After calculating p’s conditional database, we calculate m’s conditional database</a:t>
            </a:r>
          </a:p>
          <a:p>
            <a:pPr lvl="2">
              <a:spcBef>
                <a:spcPct val="0"/>
              </a:spcBef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4"/>
            <a:ext cx="3891304" cy="1596061"/>
            <a:chOff x="4794950" y="3451978"/>
            <a:chExt cx="2977710" cy="1596168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7"/>
              <a:ext cx="2660063" cy="113884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grpSp>
        <p:nvGrpSpPr>
          <p:cNvPr id="48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51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52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54" name="AutoShape 9"/>
            <p:cNvCxnSpPr>
              <a:cxnSpLocks noChangeShapeType="1"/>
              <a:stCxn id="51" idx="2"/>
              <a:endCxn id="52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10"/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11"/>
            <p:cNvCxnSpPr>
              <a:cxnSpLocks noChangeShapeType="1"/>
              <a:stCxn id="49" idx="2"/>
              <a:endCxn id="51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12"/>
            <p:cNvCxnSpPr>
              <a:cxnSpLocks noChangeShapeType="1"/>
              <a:stCxn id="49" idx="2"/>
              <a:endCxn id="50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60" name="AutoShape 15"/>
            <p:cNvCxnSpPr>
              <a:cxnSpLocks noChangeShapeType="1"/>
              <a:stCxn id="50" idx="2"/>
              <a:endCxn id="59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AutoShape 16"/>
            <p:cNvCxnSpPr>
              <a:cxnSpLocks noChangeShapeType="1"/>
              <a:stCxn id="50" idx="2"/>
              <a:endCxn id="58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64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65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66" name="AutoShape 21"/>
            <p:cNvCxnSpPr>
              <a:cxnSpLocks noChangeShapeType="1"/>
              <a:stCxn id="59" idx="2"/>
              <a:endCxn id="62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" name="AutoShape 22"/>
            <p:cNvCxnSpPr>
              <a:cxnSpLocks noChangeShapeType="1"/>
              <a:stCxn id="62" idx="2"/>
              <a:endCxn id="64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23"/>
            <p:cNvCxnSpPr>
              <a:cxnSpLocks noChangeShapeType="1"/>
              <a:stCxn id="62" idx="2"/>
              <a:endCxn id="63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24"/>
            <p:cNvCxnSpPr>
              <a:cxnSpLocks noChangeShapeType="1"/>
              <a:stCxn id="64" idx="2"/>
              <a:endCxn id="65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71" name="AutoShape 26"/>
            <p:cNvCxnSpPr>
              <a:cxnSpLocks noChangeShapeType="1"/>
              <a:stCxn id="63" idx="2"/>
              <a:endCxn id="70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248BCF-D158-41B3-9C0E-457F17A435AF}"/>
                  </a:ext>
                </a:extLst>
              </p14:cNvPr>
              <p14:cNvContentPartPr/>
              <p14:nvPr/>
            </p14:nvContentPartPr>
            <p14:xfrm>
              <a:off x="3573720" y="3871080"/>
              <a:ext cx="5280480" cy="2871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248BCF-D158-41B3-9C0E-457F17A43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4360" y="3861720"/>
                <a:ext cx="5299200" cy="28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3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1127" y="1143000"/>
            <a:ext cx="10671384" cy="1965499"/>
          </a:xfrm>
        </p:spPr>
        <p:txBody>
          <a:bodyPr/>
          <a:lstStyle/>
          <a:p>
            <a:pPr lvl="2">
              <a:spcBef>
                <a:spcPct val="0"/>
              </a:spcBef>
            </a:pPr>
            <a:r>
              <a:rPr lang="en-US" altLang="zh-CN" sz="2400" i="1" dirty="0"/>
              <a:t>Repeat and calculate the conditional database of b, a, and c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Since f is the most frequent item, we don’t need to compute its conditional dataset</a:t>
            </a:r>
          </a:p>
          <a:p>
            <a:pPr marL="384166" lvl="2" indent="0">
              <a:spcBef>
                <a:spcPct val="0"/>
              </a:spcBef>
              <a:buNone/>
            </a:pPr>
            <a:endParaRPr lang="en-US" altLang="en-US" sz="2400" i="1" dirty="0"/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5"/>
            <a:ext cx="3891304" cy="2796391"/>
            <a:chOff x="4794950" y="3451978"/>
            <a:chExt cx="2977710" cy="2796578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7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 typeface="Wingdings" pitchFamily="2" charset="2"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 	</a:t>
              </a:r>
              <a:r>
                <a:rPr lang="en-US" altLang="en-US" sz="2000" dirty="0">
                  <a:solidFill>
                    <a:srgbClr val="000000"/>
                  </a:solidFill>
                </a:rPr>
                <a:t> </a:t>
              </a:r>
              <a:r>
                <a:rPr lang="en-US" altLang="en-US" sz="2000" b="1" i="1" u="sng" dirty="0">
                  <a:solidFill>
                    <a:srgbClr val="000000"/>
                  </a:solidFill>
                </a:rPr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>
                  <a:solidFill>
                    <a:srgbClr val="000000"/>
                  </a:solidFill>
                </a:rPr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grpSp>
        <p:nvGrpSpPr>
          <p:cNvPr id="38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41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2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4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5" name="AutoShape 9"/>
            <p:cNvCxnSpPr>
              <a:cxnSpLocks noChangeShapeType="1"/>
              <a:stCxn id="41" idx="2"/>
              <a:endCxn id="42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10"/>
            <p:cNvCxnSpPr>
              <a:cxnSpLocks noChangeShapeType="1"/>
              <a:stCxn id="42" idx="2"/>
              <a:endCxn id="44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11"/>
            <p:cNvCxnSpPr>
              <a:cxnSpLocks noChangeShapeType="1"/>
              <a:stCxn id="39" idx="2"/>
              <a:endCxn id="41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AutoShape 12"/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0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51" name="AutoShape 15"/>
            <p:cNvCxnSpPr>
              <a:cxnSpLocks noChangeShapeType="1"/>
              <a:stCxn id="40" idx="2"/>
              <a:endCxn id="50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AutoShape 16"/>
            <p:cNvCxnSpPr>
              <a:cxnSpLocks noChangeShapeType="1"/>
              <a:stCxn id="40" idx="2"/>
              <a:endCxn id="49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5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6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7" name="AutoShape 21"/>
            <p:cNvCxnSpPr>
              <a:cxnSpLocks noChangeShapeType="1"/>
              <a:stCxn id="50" idx="2"/>
              <a:endCxn id="53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AutoShape 22"/>
            <p:cNvCxnSpPr>
              <a:cxnSpLocks noChangeShapeType="1"/>
              <a:stCxn id="53" idx="2"/>
              <a:endCxn id="55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AutoShape 23"/>
            <p:cNvCxnSpPr>
              <a:cxnSpLocks noChangeShapeType="1"/>
              <a:stCxn id="53" idx="2"/>
              <a:endCxn id="54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AutoShape 24"/>
            <p:cNvCxnSpPr>
              <a:cxnSpLocks noChangeShapeType="1"/>
              <a:stCxn id="55" idx="2"/>
              <a:endCxn id="56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62" name="AutoShape 26"/>
            <p:cNvCxnSpPr>
              <a:cxnSpLocks noChangeShapeType="1"/>
              <a:stCxn id="54" idx="2"/>
              <a:endCxn id="61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909369-2FC9-4573-9243-859D38F2EAB8}"/>
                  </a:ext>
                </a:extLst>
              </p14:cNvPr>
              <p14:cNvContentPartPr/>
              <p14:nvPr/>
            </p14:nvContentPartPr>
            <p14:xfrm>
              <a:off x="1140480" y="3796200"/>
              <a:ext cx="11034000" cy="284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909369-2FC9-4573-9243-859D38F2EA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120" y="3786840"/>
                <a:ext cx="11052720" cy="28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10301554" y="3423224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4634773" y="2797750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solidFill>
                  <a:srgbClr val="000000"/>
                </a:solidFill>
              </a:endParaRPr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>
                  <a:solidFill>
                    <a:srgbClr val="000000"/>
                  </a:solidFill>
                </a:rPr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>
                  <a:solidFill>
                    <a:srgbClr val="000000"/>
                  </a:solidFill>
                </a:rPr>
                <a:t>Conditional Data Bases</a:t>
              </a:r>
            </a:p>
          </p:txBody>
        </p:sp>
      </p:grp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6745552" y="2775525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7169757" y="4348737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>
                <a:solidFill>
                  <a:srgbClr val="000000"/>
                </a:solidFill>
              </a:rPr>
              <a:t>am’s</a:t>
            </a:r>
            <a:r>
              <a:rPr lang="en-US" altLang="en-US" sz="1800" i="1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5550921" y="4718625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</a:rPr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8889739" y="2797750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8864339" y="3407350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00"/>
                </a:solidFill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9098538" y="3197860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8370162" y="3877130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</a:rPr>
              <a:t>cm’s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10417972" y="2813625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10633736" y="3213735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9795452" y="3831584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</a:rPr>
              <a:t>cam’s </a:t>
            </a:r>
            <a:r>
              <a:rPr lang="en-US" altLang="en-US" sz="1800" dirty="0">
                <a:solidFill>
                  <a:srgbClr val="000000"/>
                </a:solidFill>
              </a:rPr>
              <a:t>FP-tree</a:t>
            </a:r>
            <a:endParaRPr lang="en-US" altLang="en-US" sz="1800" i="1" dirty="0">
              <a:solidFill>
                <a:srgbClr val="000000"/>
              </a:solidFill>
            </a:endParaRPr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9179722" y="536537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fcm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solidFill>
                  <a:srgbClr val="000000"/>
                </a:solidFill>
                <a:latin typeface="Times New Roman" pitchFamily="18" charset="0"/>
              </a:rPr>
              <a:t>fcam</a:t>
            </a:r>
            <a:r>
              <a:rPr lang="en-US" altLang="en-US" sz="2000" b="1" i="1" dirty="0">
                <a:solidFill>
                  <a:srgbClr val="000000"/>
                </a:solidFill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343119" y="5264673"/>
            <a:ext cx="3521219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Clr>
                <a:srgbClr val="8C8C8C"/>
              </a:buClr>
              <a:buFont typeface="Wingdings" pitchFamily="2" charset="2"/>
              <a:buNone/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Actually, for single branch FP-tree, </a:t>
            </a:r>
            <a:r>
              <a:rPr lang="en-US" altLang="en-US" dirty="0">
                <a:solidFill>
                  <a:srgbClr val="000000"/>
                </a:solidFill>
              </a:rPr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2094" y="2397142"/>
            <a:ext cx="259345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e.g., mining m’s FP-tree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F000A4-5E44-4AE9-A45A-75BAAEA79A68}"/>
                  </a:ext>
                </a:extLst>
              </p14:cNvPr>
              <p14:cNvContentPartPr/>
              <p14:nvPr/>
            </p14:nvContentPartPr>
            <p14:xfrm>
              <a:off x="126720" y="1125000"/>
              <a:ext cx="11699640" cy="561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F000A4-5E44-4AE9-A45A-75BAAEA79A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60" y="1115640"/>
                <a:ext cx="11718360" cy="563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1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8" grpId="0"/>
      <p:bldP spid="29709" grpId="0"/>
      <p:bldP spid="29710" grpId="0"/>
      <p:bldP spid="29711" grpId="0"/>
      <p:bldP spid="29713" grpId="0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solidFill>
                    <a:srgbClr val="000000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6E844D-2022-438B-9CB7-BFABE9C88B1B}"/>
                  </a:ext>
                </a:extLst>
              </p14:cNvPr>
              <p14:cNvContentPartPr/>
              <p14:nvPr/>
            </p14:nvContentPartPr>
            <p14:xfrm>
              <a:off x="4424760" y="3221640"/>
              <a:ext cx="5601960" cy="272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6E844D-2022-438B-9CB7-BFABE9C88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5400" y="3212280"/>
                <a:ext cx="5620680" cy="27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6808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</p:txBody>
      </p:sp>
    </p:spTree>
    <p:extLst>
      <p:ext uri="{BB962C8B-B14F-4D97-AF65-F5344CB8AC3E}">
        <p14:creationId xmlns:p14="http://schemas.microsoft.com/office/powerpoint/2010/main" val="30663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39412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Assume only f’s are frequent &amp; the frequent item ordering is: 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1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3</a:t>
            </a:r>
            <a:r>
              <a:rPr lang="en-US" altLang="en-US" sz="1800" dirty="0">
                <a:solidFill>
                  <a:srgbClr val="000000"/>
                </a:solidFill>
              </a:rPr>
              <a:t>-f</a:t>
            </a:r>
            <a:r>
              <a:rPr lang="en-US" altLang="en-US" sz="1800" baseline="-25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f</a:t>
            </a:r>
            <a:r>
              <a:rPr lang="en-US" altLang="en-US" sz="1600" b="1" baseline="-25000" dirty="0">
                <a:solidFill>
                  <a:srgbClr val="000000"/>
                </a:solidFill>
              </a:rPr>
              <a:t>4</a:t>
            </a:r>
            <a:r>
              <a:rPr lang="en-US" altLang="en-US" sz="1600" b="1" dirty="0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3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4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f</a:t>
            </a:r>
            <a:r>
              <a:rPr lang="en-US" altLang="en-US" sz="1600" b="1" baseline="-25000">
                <a:solidFill>
                  <a:srgbClr val="000000"/>
                </a:solidFill>
              </a:rPr>
              <a:t>3</a:t>
            </a:r>
            <a:r>
              <a:rPr lang="en-US" altLang="en-US" sz="1600" b="1">
                <a:solidFill>
                  <a:srgbClr val="000000"/>
                </a:solidFill>
              </a:rPr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2</a:t>
            </a:r>
            <a:r>
              <a:rPr lang="en-US" altLang="en-US" sz="1600" dirty="0">
                <a:solidFill>
                  <a:srgbClr val="000000"/>
                </a:solidFill>
              </a:rPr>
              <a:t> will be projected to 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3</a:t>
            </a:r>
            <a:r>
              <a:rPr lang="en-US" altLang="en-US" sz="1600" dirty="0">
                <a:solidFill>
                  <a:srgbClr val="000000"/>
                </a:solidFill>
              </a:rPr>
              <a:t>-proj. DB only when processing f</a:t>
            </a:r>
            <a:r>
              <a:rPr lang="en-US" altLang="en-US" sz="1600" baseline="-25000" dirty="0">
                <a:solidFill>
                  <a:srgbClr val="000000"/>
                </a:solidFill>
              </a:rPr>
              <a:t>4</a:t>
            </a:r>
            <a:r>
              <a:rPr lang="en-US" altLang="en-US" sz="1600" dirty="0">
                <a:solidFill>
                  <a:srgbClr val="000000"/>
                </a:solidFill>
              </a:rPr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CLOSET+: Mining Closed </a:t>
            </a:r>
            <a:r>
              <a:rPr lang="en-US" altLang="en-US" sz="4000" dirty="0" err="1"/>
              <a:t>Itemsets</a:t>
            </a:r>
            <a:r>
              <a:rPr lang="en-US" altLang="en-US" sz="4000" dirty="0"/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4247787" y="3443319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90" y="32326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Pattern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863" y="1542473"/>
            <a:ext cx="11048028" cy="4572000"/>
          </a:xfrm>
        </p:spPr>
        <p:txBody>
          <a:bodyPr/>
          <a:lstStyle/>
          <a:p>
            <a:pPr defTabSz="1219110">
              <a:lnSpc>
                <a:spcPct val="200000"/>
              </a:lnSpc>
            </a:pPr>
            <a:r>
              <a:rPr lang="en-US" altLang="en-US" dirty="0"/>
              <a:t>Limitation of the Support-Confidence Framework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Interestingness Measures: Lift and </a:t>
            </a:r>
            <a:r>
              <a:rPr lang="el-GR" altLang="en-US" dirty="0">
                <a:ea typeface="MingLiU" pitchFamily="49" charset="-120"/>
              </a:rPr>
              <a:t>χ</a:t>
            </a:r>
            <a:r>
              <a:rPr lang="en-US" altLang="en-US" baseline="30000" dirty="0"/>
              <a:t>2</a:t>
            </a:r>
            <a:r>
              <a:rPr lang="en-US" altLang="en-US" dirty="0"/>
              <a:t> </a:t>
            </a: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Null-Invariant Measures</a:t>
            </a:r>
          </a:p>
          <a:p>
            <a:pPr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3425478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>
            <p:extLst/>
          </p:nvPr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  <p:extLst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47038"/>
              </p:ext>
            </p:extLst>
          </p:nvPr>
        </p:nvGraphicFramePr>
        <p:xfrm>
          <a:off x="1136527" y="1720849"/>
          <a:ext cx="464304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7" y="1720849"/>
                        <a:ext cx="464304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>
            <p:extLst/>
          </p:nvPr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>
            <p:extLst/>
          </p:nvPr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0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Lookup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distribution table =&gt; B, C are correlated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1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</a:t>
            </a:r>
            <a:r>
              <a:rPr lang="en-US" altLang="en-US" i="1" dirty="0">
                <a:solidFill>
                  <a:srgbClr val="FF0000"/>
                </a:solidFill>
                <a:latin typeface="Calibri" pitchFamily="34" charset="0"/>
              </a:rPr>
              <a:t>null transactions </a:t>
            </a:r>
            <a:r>
              <a:rPr lang="en-US" altLang="en-US" i="1" dirty="0">
                <a:latin typeface="Calibri" pitchFamily="34" charset="0"/>
              </a:rPr>
              <a:t>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>
            <p:extLst/>
          </p:nvPr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>
            <p:extLst/>
          </p:nvPr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97" y="2438995"/>
            <a:ext cx="9287848" cy="4017646"/>
          </a:xfrm>
          <a:prstGeom prst="rect">
            <a:avLst/>
          </a:prstGeom>
          <a:noFill/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i="1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Value does not change with the # of null-transactions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5E782-2826-E444-989E-0ED89805AADE}"/>
              </a:ext>
            </a:extLst>
          </p:cNvPr>
          <p:cNvSpPr/>
          <p:nvPr/>
        </p:nvSpPr>
        <p:spPr>
          <a:xfrm>
            <a:off x="7685148" y="2910724"/>
            <a:ext cx="1228507" cy="34621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73F3F90-2C83-DE4C-8019-00161425C3CB}"/>
              </a:ext>
            </a:extLst>
          </p:cNvPr>
          <p:cNvSpPr/>
          <p:nvPr/>
        </p:nvSpPr>
        <p:spPr>
          <a:xfrm>
            <a:off x="9374345" y="4069429"/>
            <a:ext cx="195444" cy="21708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357386"/>
            <a:ext cx="9029991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Lift and </a:t>
            </a:r>
            <a:r>
              <a:rPr lang="en-US" altLang="en-US" sz="2400" b="1" kern="0" dirty="0">
                <a:solidFill>
                  <a:srgbClr val="000000"/>
                </a:solidFill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altLang="en-US" sz="2400" b="1" kern="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kern="0" dirty="0">
                <a:solidFill>
                  <a:srgbClr val="000000"/>
                </a:solidFill>
                <a:sym typeface="Symbol" pitchFamily="18" charset="2"/>
              </a:rPr>
              <a:t>are not </a:t>
            </a:r>
            <a:r>
              <a:rPr lang="en-US" altLang="en-US" sz="2400" kern="0" dirty="0">
                <a:solidFill>
                  <a:srgbClr val="000000"/>
                </a:solidFill>
              </a:rPr>
              <a:t>null-invariant: not good to evaluate data </a:t>
            </a:r>
            <a:r>
              <a:rPr lang="en-US" altLang="en-US" sz="2400" kern="0">
                <a:solidFill>
                  <a:srgbClr val="000000"/>
                </a:solidFill>
              </a:rPr>
              <a:t>that contain </a:t>
            </a:r>
            <a:r>
              <a:rPr lang="en-US" altLang="en-US" sz="2400" kern="0" dirty="0">
                <a:solidFill>
                  <a:srgbClr val="000000"/>
                </a:solidFill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en-US" sz="2400" kern="0" dirty="0">
                <a:solidFill>
                  <a:srgbClr val="000000"/>
                </a:solidFill>
              </a:rPr>
              <a:t>Many measures are not null-invariant! 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</a:rPr>
              <a:t>milk vs. coffee contingency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74FB6-2253-A744-ACD0-F372AEEA8D8C}"/>
              </a:ext>
            </a:extLst>
          </p:cNvPr>
          <p:cNvSpPr/>
          <p:nvPr/>
        </p:nvSpPr>
        <p:spPr>
          <a:xfrm>
            <a:off x="6065754" y="4746504"/>
            <a:ext cx="3483096" cy="5933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0000CC"/>
            </a:solidFill>
            <a:miter lim="800000"/>
            <a:headEnd/>
            <a:tailEnd/>
          </a:ln>
          <a:extLst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</a:rPr>
              <a:t>2-variable contingency 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CEB55F-461E-B647-80DB-6D0F409D19B5}"/>
              </a:ext>
            </a:extLst>
          </p:cNvPr>
          <p:cNvSpPr/>
          <p:nvPr/>
        </p:nvSpPr>
        <p:spPr>
          <a:xfrm>
            <a:off x="5999943" y="4876800"/>
            <a:ext cx="5845694" cy="9555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4FF7F8-0EB4-1C4F-AC70-1FD5C36699FE}"/>
              </a:ext>
            </a:extLst>
          </p:cNvPr>
          <p:cNvSpPr/>
          <p:nvPr/>
        </p:nvSpPr>
        <p:spPr>
          <a:xfrm>
            <a:off x="4557453" y="4244485"/>
            <a:ext cx="7288183" cy="556116"/>
          </a:xfrm>
          <a:prstGeom prst="rect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7" grpId="0" animBg="1"/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9"/>
            <a:ext cx="4633901" cy="6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Finding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inherent regularities </a:t>
            </a:r>
            <a:r>
              <a:rPr lang="en-US" altLang="en-US" dirty="0">
                <a:latin typeface="Calibri" pitchFamily="34" charset="0"/>
              </a:rPr>
              <a:t>in a data set:</a:t>
            </a:r>
            <a:endParaRPr lang="en-US" dirty="0"/>
          </a:p>
          <a:p>
            <a:pPr marL="737870" lvl="1" indent="-537845"/>
            <a:r>
              <a:rPr lang="en-US" dirty="0">
                <a:latin typeface="Calibri" pitchFamily="34" charset="0"/>
                <a:cs typeface="Calibri"/>
              </a:rPr>
              <a:t> spatiotemporal, multimedia, time-series, and stream data 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</p:txBody>
      </p:sp>
    </p:spTree>
    <p:extLst>
      <p:ext uri="{BB962C8B-B14F-4D97-AF65-F5344CB8AC3E}">
        <p14:creationId xmlns:p14="http://schemas.microsoft.com/office/powerpoint/2010/main" val="28975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8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Chapter 6: Mining Frequent Patterns, Association and Correlations: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91978" y="1371600"/>
            <a:ext cx="9747422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Basic Concepts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kern="0" dirty="0"/>
              <a:t>Efficient Pattern Mining Methods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Pattern Evaluation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sz="2800" dirty="0"/>
              <a:t>Summary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 rot="9430553">
            <a:off x="2917750" y="4320773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18288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C5B381E-48EF-4DAC-9F51-2F8332536DD0}" type="datetime4">
              <a:rPr lang="en-US" altLang="en-US" sz="1200"/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October 4, 2018</a:t>
            </a:fld>
            <a:endParaRPr lang="en-US" altLang="en-US" sz="1200"/>
          </a:p>
        </p:txBody>
      </p:sp>
      <p:sp>
        <p:nvSpPr>
          <p:cNvPr id="6656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876800" y="6477000"/>
            <a:ext cx="28956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665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6566" name="Picture 8" descr="104-0432_IM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84838"/>
            <a:ext cx="12192000" cy="9144001"/>
          </a:xfrm>
          <a:noFill/>
        </p:spPr>
      </p:pic>
    </p:spTree>
    <p:extLst>
      <p:ext uri="{BB962C8B-B14F-4D97-AF65-F5344CB8AC3E}">
        <p14:creationId xmlns:p14="http://schemas.microsoft.com/office/powerpoint/2010/main" val="332812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TID.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06505"/>
              </p:ext>
            </p:extLst>
          </p:nvPr>
        </p:nvGraphicFramePr>
        <p:xfrm>
          <a:off x="3428139" y="251963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absolute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)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 support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 (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</a:rPr>
              <a:t>count</a:t>
            </a: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</a:rPr>
              <a:t>relative</a:t>
            </a:r>
            <a:r>
              <a:rPr lang="en-US" altLang="en-US" sz="2400" dirty="0">
                <a:solidFill>
                  <a:srgbClr val="FF0000"/>
                </a:solidFill>
              </a:rPr>
              <a:t>) </a:t>
            </a:r>
            <a:r>
              <a:rPr lang="en-US" altLang="en-US" sz="2400" i="1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CA40F7-E56A-4A9D-88EC-B81016AC4680}"/>
                  </a:ext>
                </a:extLst>
              </p14:cNvPr>
              <p14:cNvContentPartPr/>
              <p14:nvPr/>
            </p14:nvContentPartPr>
            <p14:xfrm>
              <a:off x="756360" y="1446480"/>
              <a:ext cx="10178280" cy="511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CA40F7-E56A-4A9D-88EC-B81016AC46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000" y="1437120"/>
                <a:ext cx="10197000" cy="51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9819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46876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6FFA1B-3474-4C66-830B-B355AE8B191E}"/>
                  </a:ext>
                </a:extLst>
              </p14:cNvPr>
              <p14:cNvContentPartPr/>
              <p14:nvPr/>
            </p14:nvContentPartPr>
            <p14:xfrm>
              <a:off x="1643400" y="1799640"/>
              <a:ext cx="9170640" cy="247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6FFA1B-3474-4C66-830B-B355AE8B1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040" y="1790280"/>
                <a:ext cx="9189360" cy="249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17834</TotalTime>
  <Words>6295</Words>
  <Application>Microsoft Macintosh PowerPoint</Application>
  <PresentationFormat>宽屏</PresentationFormat>
  <Paragraphs>1241</Paragraphs>
  <Slides>68</Slides>
  <Notes>62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宋体</vt:lpstr>
      <vt:lpstr>Berlin Sans FB Demi</vt:lpstr>
      <vt:lpstr>MingLiU</vt:lpstr>
      <vt:lpstr>MS PGothic</vt:lpstr>
      <vt:lpstr>MS PGothic</vt:lpstr>
      <vt:lpstr>Abadi MT Condensed Extra Bold</vt:lpstr>
      <vt:lpstr>Arial</vt:lpstr>
      <vt:lpstr>Calibri</vt:lpstr>
      <vt:lpstr>Cambria Math</vt:lpstr>
      <vt:lpstr>Symbol</vt:lpstr>
      <vt:lpstr>Tahoma</vt:lpstr>
      <vt:lpstr>Times New Roman</vt:lpstr>
      <vt:lpstr>Verdana</vt:lpstr>
      <vt:lpstr>Wingdings</vt:lpstr>
      <vt:lpstr>Wingdings 3</vt:lpstr>
      <vt:lpstr>2_Retrospect</vt:lpstr>
      <vt:lpstr>Equation</vt:lpstr>
      <vt:lpstr>CS 412 Intro. to Data Mining</vt:lpstr>
      <vt:lpstr>Chapter 6: Mining Frequent Patterns, Association and Correlations: Basic Concepts and Methods</vt:lpstr>
      <vt:lpstr>Pattern Discovery: Basic Concepts 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</vt:lpstr>
      <vt:lpstr>Expressing Patterns in Compressed Form: Closed Patterns</vt:lpstr>
      <vt:lpstr>Expressing Patterns in Compressed Form: Max-Patterns</vt:lpstr>
      <vt:lpstr>Expressing Patterns in Compressed Form: Max-Patterns</vt:lpstr>
      <vt:lpstr>Chapter 6: Mining Frequent Patterns, Association and Correlations: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Generation: An SQL Implementation</vt:lpstr>
      <vt:lpstr>Candidate Generation (Pseudo-Code)</vt:lpstr>
      <vt:lpstr>Apriori: Improvements and Alternatives</vt:lpstr>
      <vt:lpstr>Partitioning: Scan Database Only Twice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Why Mining Frequent Patterns by Pattern Growth?</vt:lpstr>
      <vt:lpstr>Prerequisite: Find frequent 1-itemset</vt:lpstr>
      <vt:lpstr>Example: Construct FP-tree from a Transaction DB</vt:lpstr>
      <vt:lpstr>Example: Construct FP-tree from a Transaction DB</vt:lpstr>
      <vt:lpstr>Example: Construct FP-tree from a Transaction DB</vt:lpstr>
      <vt:lpstr>Example: Construct FP-tree from a Transaction DB</vt:lpstr>
      <vt:lpstr>Mining FP-Tree: Divide and Conquer  Based on Patterns and Data</vt:lpstr>
      <vt:lpstr>Mining FP-Tree: Divide and Conquer  Based on Patterns and Data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FPGrowth: Mining Frequent Patterns by Pattern Growth</vt:lpstr>
      <vt:lpstr>Scaling FP-growth by Item-Based Data Projection</vt:lpstr>
      <vt:lpstr>CLOSET+: Mining Closed Itemsets by Pattern-Growth</vt:lpstr>
      <vt:lpstr>Chapter 6: Mining Frequent Patterns, Association and Correlations: Basic Concepts and Methods</vt:lpstr>
      <vt:lpstr>Pattern Evaluation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Example: Analysis of DBLP Coauthor Relationships</vt:lpstr>
      <vt:lpstr>What Measures to Choose for Effective Pattern Evaluation?</vt:lpstr>
      <vt:lpstr>What Measures to Choose for Effective Pattern Evaluation?</vt:lpstr>
      <vt:lpstr>Chapter 6: Mining Frequent Patterns, Association and Correlations: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  <vt:lpstr>PowerPoint 演示文稿</vt:lpstr>
    </vt:vector>
  </TitlesOfParts>
  <Company>UIUC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Zheng, Kaiqi</cp:lastModifiedBy>
  <cp:revision>904</cp:revision>
  <cp:lastPrinted>2015-01-30T02:48:22Z</cp:lastPrinted>
  <dcterms:created xsi:type="dcterms:W3CDTF">2014-06-02T15:06:14Z</dcterms:created>
  <dcterms:modified xsi:type="dcterms:W3CDTF">2018-10-04T14:47:13Z</dcterms:modified>
</cp:coreProperties>
</file>